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7eaaeb6ce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47e7ac2c0402c"/>
  </p:sldMasterIdLst>
  <p:sldIdLst>
    <p:sldId xmlns:r="http://schemas.openxmlformats.org/officeDocument/2006/relationships" id="256" r:id="R914e93e9b2c349d2"/>
    <p:sldId xmlns:r="http://schemas.openxmlformats.org/officeDocument/2006/relationships" id="257" r:id="R95c5d041842d4de0"/>
    <p:sldId xmlns:r="http://schemas.openxmlformats.org/officeDocument/2006/relationships" id="258" r:id="R7039d511be5f4919"/>
    <p:sldId xmlns:r="http://schemas.openxmlformats.org/officeDocument/2006/relationships" id="259" r:id="R8444436a63c64998"/>
    <p:sldId xmlns:r="http://schemas.openxmlformats.org/officeDocument/2006/relationships" id="260" r:id="Raaf660dd4497408c"/>
    <p:sldId xmlns:r="http://schemas.openxmlformats.org/officeDocument/2006/relationships" id="261" r:id="R6ed1e9c197364874"/>
    <p:sldId xmlns:r="http://schemas.openxmlformats.org/officeDocument/2006/relationships" id="262" r:id="Ref689ff00edb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47e7ac2c0402c" /><Relationship Type="http://schemas.openxmlformats.org/officeDocument/2006/relationships/slide" Target="/ppt/slides/slide1.xml" Id="R914e93e9b2c349d2" /><Relationship Type="http://schemas.openxmlformats.org/officeDocument/2006/relationships/slide" Target="/ppt/slides/slide2.xml" Id="R95c5d041842d4de0" /><Relationship Type="http://schemas.openxmlformats.org/officeDocument/2006/relationships/slide" Target="/ppt/slides/slide3.xml" Id="R7039d511be5f4919" /><Relationship Type="http://schemas.openxmlformats.org/officeDocument/2006/relationships/slide" Target="/ppt/slides/slide4.xml" Id="R8444436a63c64998" /><Relationship Type="http://schemas.openxmlformats.org/officeDocument/2006/relationships/slide" Target="/ppt/slides/slide5.xml" Id="Raaf660dd4497408c" /><Relationship Type="http://schemas.openxmlformats.org/officeDocument/2006/relationships/slide" Target="/ppt/slides/slide6.xml" Id="R6ed1e9c197364874" /><Relationship Type="http://schemas.openxmlformats.org/officeDocument/2006/relationships/slide" Target="/ppt/slides/slide7.xml" Id="Ref689ff00edb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b5bdca060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88f9457e47e9" /><Relationship Type="http://schemas.openxmlformats.org/officeDocument/2006/relationships/theme" Target="/ppt/slideMasters/theme/theme1.xml" Id="R170116d1f7f6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988f9457e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0719c486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70ff3e09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4f814d7f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e941a6c1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63c13787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8877cb3ed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ff163bfdc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