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e25f82186b4d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76d913f15f457f"/>
  </p:sldMasterIdLst>
  <p:sldIdLst>
    <p:sldId xmlns:r="http://schemas.openxmlformats.org/officeDocument/2006/relationships" id="256" r:id="Rf8a213f1a6594f3a"/>
    <p:sldId xmlns:r="http://schemas.openxmlformats.org/officeDocument/2006/relationships" id="257" r:id="R3e2ef7383a624949"/>
    <p:sldId xmlns:r="http://schemas.openxmlformats.org/officeDocument/2006/relationships" id="258" r:id="R07d7790aa00f4644"/>
    <p:sldId xmlns:r="http://schemas.openxmlformats.org/officeDocument/2006/relationships" id="259" r:id="Raa7c613ecd204bf6"/>
    <p:sldId xmlns:r="http://schemas.openxmlformats.org/officeDocument/2006/relationships" id="260" r:id="Rabbca337afcc4def"/>
    <p:sldId xmlns:r="http://schemas.openxmlformats.org/officeDocument/2006/relationships" id="261" r:id="R18ec69ce92424d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6d913f15f457f" /><Relationship Type="http://schemas.openxmlformats.org/officeDocument/2006/relationships/slide" Target="/ppt/slides/slide1.xml" Id="Rf8a213f1a6594f3a" /><Relationship Type="http://schemas.openxmlformats.org/officeDocument/2006/relationships/slide" Target="/ppt/slides/slide2.xml" Id="R3e2ef7383a624949" /><Relationship Type="http://schemas.openxmlformats.org/officeDocument/2006/relationships/slide" Target="/ppt/slides/slide3.xml" Id="R07d7790aa00f4644" /><Relationship Type="http://schemas.openxmlformats.org/officeDocument/2006/relationships/slide" Target="/ppt/slides/slide4.xml" Id="Raa7c613ecd204bf6" /><Relationship Type="http://schemas.openxmlformats.org/officeDocument/2006/relationships/slide" Target="/ppt/slides/slide5.xml" Id="Rabbca337afcc4def" /><Relationship Type="http://schemas.openxmlformats.org/officeDocument/2006/relationships/slide" Target="/ppt/slides/slide6.xml" Id="R18ec69ce92424d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6225fcf2044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0339b8afe4d43" /><Relationship Type="http://schemas.openxmlformats.org/officeDocument/2006/relationships/theme" Target="/ppt/slideMasters/theme/theme1.xml" Id="R5f0a3f3bfa7d44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10339b8afe4d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2299db60c45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148a94f3f49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60a3c58bc4c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cc3035c0741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b81d90bcb41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e52d3a321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95 53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981 314 840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REVENE AS</a:t>
            </a:r>
          </a:p>
        </p:txBody>
      </p:sp>
    </p:spTree>
  </p:cSld>
  <p:clrMapOvr>
    <a:masterClrMapping xmlns:a="http://schemas.openxmlformats.org/drawingml/2006/main"/>
  </p:clrMapOvr>
</p:sld>
</file>