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01764478c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a7b726c07418a"/>
  </p:sldMasterIdLst>
  <p:sldIdLst>
    <p:sldId xmlns:r="http://schemas.openxmlformats.org/officeDocument/2006/relationships" id="256" r:id="R5776941634ac4590"/>
    <p:sldId xmlns:r="http://schemas.openxmlformats.org/officeDocument/2006/relationships" id="257" r:id="Rdb32ed334ac64b99"/>
    <p:sldId xmlns:r="http://schemas.openxmlformats.org/officeDocument/2006/relationships" id="258" r:id="Ra89403498d464ada"/>
    <p:sldId xmlns:r="http://schemas.openxmlformats.org/officeDocument/2006/relationships" id="259" r:id="Rcf1c7804fc45419f"/>
    <p:sldId xmlns:r="http://schemas.openxmlformats.org/officeDocument/2006/relationships" id="260" r:id="Rfe36a5b60d444e4f"/>
    <p:sldId xmlns:r="http://schemas.openxmlformats.org/officeDocument/2006/relationships" id="261" r:id="R98ef7b8e291b4b15"/>
    <p:sldId xmlns:r="http://schemas.openxmlformats.org/officeDocument/2006/relationships" id="262" r:id="R2c54cdff8203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a7b726c07418a" /><Relationship Type="http://schemas.openxmlformats.org/officeDocument/2006/relationships/slide" Target="/ppt/slides/slide1.xml" Id="R5776941634ac4590" /><Relationship Type="http://schemas.openxmlformats.org/officeDocument/2006/relationships/slide" Target="/ppt/slides/slide2.xml" Id="Rdb32ed334ac64b99" /><Relationship Type="http://schemas.openxmlformats.org/officeDocument/2006/relationships/slide" Target="/ppt/slides/slide3.xml" Id="Ra89403498d464ada" /><Relationship Type="http://schemas.openxmlformats.org/officeDocument/2006/relationships/slide" Target="/ppt/slides/slide4.xml" Id="Rcf1c7804fc45419f" /><Relationship Type="http://schemas.openxmlformats.org/officeDocument/2006/relationships/slide" Target="/ppt/slides/slide5.xml" Id="Rfe36a5b60d444e4f" /><Relationship Type="http://schemas.openxmlformats.org/officeDocument/2006/relationships/slide" Target="/ppt/slides/slide6.xml" Id="R98ef7b8e291b4b15" /><Relationship Type="http://schemas.openxmlformats.org/officeDocument/2006/relationships/slide" Target="/ppt/slides/slide7.xml" Id="R2c54cdff8203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c0a1dd738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92bc2bc304955" /><Relationship Type="http://schemas.openxmlformats.org/officeDocument/2006/relationships/theme" Target="/ppt/slideMasters/theme/theme1.xml" Id="Rffea03ac5d734b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92bc2bc3049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6bd55b3ba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86248857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a0e74a5e6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fd7f227c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939de789743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eb4c62ef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30072dd5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