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c75132da0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5865b30f04ada"/>
  </p:sldMasterIdLst>
  <p:sldIdLst>
    <p:sldId xmlns:r="http://schemas.openxmlformats.org/officeDocument/2006/relationships" id="256" r:id="R57064f78b127498f"/>
    <p:sldId xmlns:r="http://schemas.openxmlformats.org/officeDocument/2006/relationships" id="257" r:id="Rac97bc3bcef543c8"/>
    <p:sldId xmlns:r="http://schemas.openxmlformats.org/officeDocument/2006/relationships" id="258" r:id="R959ec56b44b34211"/>
    <p:sldId xmlns:r="http://schemas.openxmlformats.org/officeDocument/2006/relationships" id="259" r:id="R297dce47ec134b8e"/>
    <p:sldId xmlns:r="http://schemas.openxmlformats.org/officeDocument/2006/relationships" id="260" r:id="R5d113f53d2304842"/>
    <p:sldId xmlns:r="http://schemas.openxmlformats.org/officeDocument/2006/relationships" id="261" r:id="Rc30b8ccf57fd4bf3"/>
    <p:sldId xmlns:r="http://schemas.openxmlformats.org/officeDocument/2006/relationships" id="262" r:id="R4d10f0239861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5865b30f04ada" /><Relationship Type="http://schemas.openxmlformats.org/officeDocument/2006/relationships/slide" Target="/ppt/slides/slide1.xml" Id="R57064f78b127498f" /><Relationship Type="http://schemas.openxmlformats.org/officeDocument/2006/relationships/slide" Target="/ppt/slides/slide2.xml" Id="Rac97bc3bcef543c8" /><Relationship Type="http://schemas.openxmlformats.org/officeDocument/2006/relationships/slide" Target="/ppt/slides/slide3.xml" Id="R959ec56b44b34211" /><Relationship Type="http://schemas.openxmlformats.org/officeDocument/2006/relationships/slide" Target="/ppt/slides/slide4.xml" Id="R297dce47ec134b8e" /><Relationship Type="http://schemas.openxmlformats.org/officeDocument/2006/relationships/slide" Target="/ppt/slides/slide5.xml" Id="R5d113f53d2304842" /><Relationship Type="http://schemas.openxmlformats.org/officeDocument/2006/relationships/slide" Target="/ppt/slides/slide6.xml" Id="Rc30b8ccf57fd4bf3" /><Relationship Type="http://schemas.openxmlformats.org/officeDocument/2006/relationships/slide" Target="/ppt/slides/slide7.xml" Id="R4d10f0239861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aa8d13b61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ab68058143be" /><Relationship Type="http://schemas.openxmlformats.org/officeDocument/2006/relationships/theme" Target="/ppt/slideMasters/theme/theme1.xml" Id="R33eb793c00b0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5ab680581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4a8e1851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c25d8ba1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4d1300f5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4234979a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2f4d2cf4b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46053bd6b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1495a5d83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