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47703d494f47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925b716876473f"/>
  </p:sldMasterIdLst>
  <p:sldIdLst>
    <p:sldId xmlns:r="http://schemas.openxmlformats.org/officeDocument/2006/relationships" id="256" r:id="Rbabdcfe7436a4b59"/>
    <p:sldId xmlns:r="http://schemas.openxmlformats.org/officeDocument/2006/relationships" id="257" r:id="Reb5ec27bdeb84fed"/>
    <p:sldId xmlns:r="http://schemas.openxmlformats.org/officeDocument/2006/relationships" id="258" r:id="R57a5db50a75d40f9"/>
    <p:sldId xmlns:r="http://schemas.openxmlformats.org/officeDocument/2006/relationships" id="259" r:id="R08f080cfaabf4358"/>
    <p:sldId xmlns:r="http://schemas.openxmlformats.org/officeDocument/2006/relationships" id="260" r:id="R075a6eba168a417d"/>
    <p:sldId xmlns:r="http://schemas.openxmlformats.org/officeDocument/2006/relationships" id="261" r:id="R812fb936baf7478b"/>
    <p:sldId xmlns:r="http://schemas.openxmlformats.org/officeDocument/2006/relationships" id="262" r:id="Re97e6fa8d2384e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25b716876473f" /><Relationship Type="http://schemas.openxmlformats.org/officeDocument/2006/relationships/slide" Target="/ppt/slides/slide1.xml" Id="Rbabdcfe7436a4b59" /><Relationship Type="http://schemas.openxmlformats.org/officeDocument/2006/relationships/slide" Target="/ppt/slides/slide2.xml" Id="Reb5ec27bdeb84fed" /><Relationship Type="http://schemas.openxmlformats.org/officeDocument/2006/relationships/slide" Target="/ppt/slides/slide3.xml" Id="R57a5db50a75d40f9" /><Relationship Type="http://schemas.openxmlformats.org/officeDocument/2006/relationships/slide" Target="/ppt/slides/slide4.xml" Id="R08f080cfaabf4358" /><Relationship Type="http://schemas.openxmlformats.org/officeDocument/2006/relationships/slide" Target="/ppt/slides/slide5.xml" Id="R075a6eba168a417d" /><Relationship Type="http://schemas.openxmlformats.org/officeDocument/2006/relationships/slide" Target="/ppt/slides/slide6.xml" Id="R812fb936baf7478b" /><Relationship Type="http://schemas.openxmlformats.org/officeDocument/2006/relationships/slide" Target="/ppt/slides/slide7.xml" Id="Re97e6fa8d2384e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b8d20564047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8767f42ed4ded" /><Relationship Type="http://schemas.openxmlformats.org/officeDocument/2006/relationships/theme" Target="/ppt/slideMasters/theme/theme1.xml" Id="R80f5611219aa46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8767f42ed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ab761b4e24b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f04dac03542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ab3b60cd9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b9a9d06ed42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ab94b870548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29fefd0054f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a5fec02c041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RAYMOND FAGERBAKKE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FAGERBAKKE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