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d62e4424304d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424b598f254ac6"/>
  </p:sldMasterIdLst>
  <p:sldIdLst>
    <p:sldId xmlns:r="http://schemas.openxmlformats.org/officeDocument/2006/relationships" id="256" r:id="Rbe17ea7b3cbe4529"/>
    <p:sldId xmlns:r="http://schemas.openxmlformats.org/officeDocument/2006/relationships" id="257" r:id="R3944eb8a218f441e"/>
    <p:sldId xmlns:r="http://schemas.openxmlformats.org/officeDocument/2006/relationships" id="258" r:id="R9599a9030af04a3c"/>
    <p:sldId xmlns:r="http://schemas.openxmlformats.org/officeDocument/2006/relationships" id="259" r:id="R02f8080b021d4679"/>
    <p:sldId xmlns:r="http://schemas.openxmlformats.org/officeDocument/2006/relationships" id="260" r:id="R04036bf54b0046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424b598f254ac6" /><Relationship Type="http://schemas.openxmlformats.org/officeDocument/2006/relationships/slide" Target="/ppt/slides/slide1.xml" Id="Rbe17ea7b3cbe4529" /><Relationship Type="http://schemas.openxmlformats.org/officeDocument/2006/relationships/slide" Target="/ppt/slides/slide2.xml" Id="R3944eb8a218f441e" /><Relationship Type="http://schemas.openxmlformats.org/officeDocument/2006/relationships/slide" Target="/ppt/slides/slide3.xml" Id="R9599a9030af04a3c" /><Relationship Type="http://schemas.openxmlformats.org/officeDocument/2006/relationships/slide" Target="/ppt/slides/slide4.xml" Id="R02f8080b021d4679" /><Relationship Type="http://schemas.openxmlformats.org/officeDocument/2006/relationships/slide" Target="/ppt/slides/slide5.xml" Id="R04036bf54b0046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e1c837d9ab49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47558c2ab4fff" /><Relationship Type="http://schemas.openxmlformats.org/officeDocument/2006/relationships/theme" Target="/ppt/slideMasters/theme/theme1.xml" Id="R2f07436fb89445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e47558c2ab4f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d53db13564b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8892b450d41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ea835177b4e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8926e50294b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d94720db747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DANSKE INVEST NORSKE AKSJER INSTITUSJON 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DANSKE INVEST NORSKE AKSJER INSTITUSJON I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981 582 020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