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f8fd7e5ae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5031cedb642ff"/>
  </p:sldMasterIdLst>
  <p:sldIdLst>
    <p:sldId xmlns:r="http://schemas.openxmlformats.org/officeDocument/2006/relationships" id="256" r:id="R5ea9d33192ad4f05"/>
    <p:sldId xmlns:r="http://schemas.openxmlformats.org/officeDocument/2006/relationships" id="257" r:id="R1bfd247278ad41b9"/>
    <p:sldId xmlns:r="http://schemas.openxmlformats.org/officeDocument/2006/relationships" id="258" r:id="Ra3deba33e76840e7"/>
    <p:sldId xmlns:r="http://schemas.openxmlformats.org/officeDocument/2006/relationships" id="259" r:id="R794b684ab0544dff"/>
    <p:sldId xmlns:r="http://schemas.openxmlformats.org/officeDocument/2006/relationships" id="260" r:id="R35cd0f01b2084845"/>
    <p:sldId xmlns:r="http://schemas.openxmlformats.org/officeDocument/2006/relationships" id="261" r:id="R93bdc6af1e49495e"/>
    <p:sldId xmlns:r="http://schemas.openxmlformats.org/officeDocument/2006/relationships" id="262" r:id="R3a9ae8967287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5031cedb642ff" /><Relationship Type="http://schemas.openxmlformats.org/officeDocument/2006/relationships/slide" Target="/ppt/slides/slide1.xml" Id="R5ea9d33192ad4f05" /><Relationship Type="http://schemas.openxmlformats.org/officeDocument/2006/relationships/slide" Target="/ppt/slides/slide2.xml" Id="R1bfd247278ad41b9" /><Relationship Type="http://schemas.openxmlformats.org/officeDocument/2006/relationships/slide" Target="/ppt/slides/slide3.xml" Id="Ra3deba33e76840e7" /><Relationship Type="http://schemas.openxmlformats.org/officeDocument/2006/relationships/slide" Target="/ppt/slides/slide4.xml" Id="R794b684ab0544dff" /><Relationship Type="http://schemas.openxmlformats.org/officeDocument/2006/relationships/slide" Target="/ppt/slides/slide5.xml" Id="R35cd0f01b2084845" /><Relationship Type="http://schemas.openxmlformats.org/officeDocument/2006/relationships/slide" Target="/ppt/slides/slide6.xml" Id="R93bdc6af1e49495e" /><Relationship Type="http://schemas.openxmlformats.org/officeDocument/2006/relationships/slide" Target="/ppt/slides/slide7.xml" Id="R3a9ae8967287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a45da1761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ea1099ad4e97" /><Relationship Type="http://schemas.openxmlformats.org/officeDocument/2006/relationships/theme" Target="/ppt/slideMasters/theme/theme1.xml" Id="R71d1e5592a0d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5ea1099ad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ca7a92a1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a34834a8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bda0c730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4d99ad17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c6b55528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43cb9461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45db6312b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