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9febae1b1e49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e8197b9d714781"/>
  </p:sldMasterIdLst>
  <p:sldIdLst>
    <p:sldId xmlns:r="http://schemas.openxmlformats.org/officeDocument/2006/relationships" id="256" r:id="Rdcb9d9eec1964c96"/>
    <p:sldId xmlns:r="http://schemas.openxmlformats.org/officeDocument/2006/relationships" id="257" r:id="R0a2e812ed82b441e"/>
    <p:sldId xmlns:r="http://schemas.openxmlformats.org/officeDocument/2006/relationships" id="258" r:id="R4533cfad18134b56"/>
    <p:sldId xmlns:r="http://schemas.openxmlformats.org/officeDocument/2006/relationships" id="259" r:id="R76aa18b5d68249e8"/>
    <p:sldId xmlns:r="http://schemas.openxmlformats.org/officeDocument/2006/relationships" id="260" r:id="Rf2c19763b5fd4ca4"/>
    <p:sldId xmlns:r="http://schemas.openxmlformats.org/officeDocument/2006/relationships" id="261" r:id="R513589a95d3647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8197b9d714781" /><Relationship Type="http://schemas.openxmlformats.org/officeDocument/2006/relationships/slide" Target="/ppt/slides/slide1.xml" Id="Rdcb9d9eec1964c96" /><Relationship Type="http://schemas.openxmlformats.org/officeDocument/2006/relationships/slide" Target="/ppt/slides/slide2.xml" Id="R0a2e812ed82b441e" /><Relationship Type="http://schemas.openxmlformats.org/officeDocument/2006/relationships/slide" Target="/ppt/slides/slide3.xml" Id="R4533cfad18134b56" /><Relationship Type="http://schemas.openxmlformats.org/officeDocument/2006/relationships/slide" Target="/ppt/slides/slide4.xml" Id="R76aa18b5d68249e8" /><Relationship Type="http://schemas.openxmlformats.org/officeDocument/2006/relationships/slide" Target="/ppt/slides/slide5.xml" Id="Rf2c19763b5fd4ca4" /><Relationship Type="http://schemas.openxmlformats.org/officeDocument/2006/relationships/slide" Target="/ppt/slides/slide6.xml" Id="R513589a95d3647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c5c527c7043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eb6ad9abb4c94" /><Relationship Type="http://schemas.openxmlformats.org/officeDocument/2006/relationships/theme" Target="/ppt/slideMasters/theme/theme1.xml" Id="Rb2d949e9943245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3eb6ad9abb4c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6d561f94f42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2d1cd3cc14a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8103f079348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d50d71f3043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b1263637d4a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35436d3ed4c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YDSTEBØ MANAGEMENT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Myklabergtunet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981 985 397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