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b763d4590540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3d4339e5b1465a"/>
  </p:sldMasterIdLst>
  <p:sldIdLst>
    <p:sldId xmlns:r="http://schemas.openxmlformats.org/officeDocument/2006/relationships" id="256" r:id="R6c61b939f17e4d36"/>
    <p:sldId xmlns:r="http://schemas.openxmlformats.org/officeDocument/2006/relationships" id="257" r:id="R33ef5a38d1af4fbc"/>
    <p:sldId xmlns:r="http://schemas.openxmlformats.org/officeDocument/2006/relationships" id="258" r:id="R096fcb1092ac4296"/>
    <p:sldId xmlns:r="http://schemas.openxmlformats.org/officeDocument/2006/relationships" id="259" r:id="R7effac8ffee04048"/>
    <p:sldId xmlns:r="http://schemas.openxmlformats.org/officeDocument/2006/relationships" id="260" r:id="R828e784cc7bf402d"/>
    <p:sldId xmlns:r="http://schemas.openxmlformats.org/officeDocument/2006/relationships" id="261" r:id="Rb7463b4830514fad"/>
    <p:sldId xmlns:r="http://schemas.openxmlformats.org/officeDocument/2006/relationships" id="262" r:id="Rdfb93358d7e148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3d4339e5b1465a" /><Relationship Type="http://schemas.openxmlformats.org/officeDocument/2006/relationships/slide" Target="/ppt/slides/slide1.xml" Id="R6c61b939f17e4d36" /><Relationship Type="http://schemas.openxmlformats.org/officeDocument/2006/relationships/slide" Target="/ppt/slides/slide2.xml" Id="R33ef5a38d1af4fbc" /><Relationship Type="http://schemas.openxmlformats.org/officeDocument/2006/relationships/slide" Target="/ppt/slides/slide3.xml" Id="R096fcb1092ac4296" /><Relationship Type="http://schemas.openxmlformats.org/officeDocument/2006/relationships/slide" Target="/ppt/slides/slide4.xml" Id="R7effac8ffee04048" /><Relationship Type="http://schemas.openxmlformats.org/officeDocument/2006/relationships/slide" Target="/ppt/slides/slide5.xml" Id="R828e784cc7bf402d" /><Relationship Type="http://schemas.openxmlformats.org/officeDocument/2006/relationships/slide" Target="/ppt/slides/slide6.xml" Id="Rb7463b4830514fad" /><Relationship Type="http://schemas.openxmlformats.org/officeDocument/2006/relationships/slide" Target="/ppt/slides/slide7.xml" Id="Rdfb93358d7e148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949efe791e40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b49541c7f4786" /><Relationship Type="http://schemas.openxmlformats.org/officeDocument/2006/relationships/theme" Target="/ppt/slideMasters/theme/theme1.xml" Id="R468dbe17d98a47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8b49541c7f47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9eb72dc404f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eceb68ef74b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1f863b9a94a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becb7aee34a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2443967cf45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17b1e0cf947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6e4a7ed8a48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YDSTEBØ MANAGEMENT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YDSTEBØ MANAGEMENT CONSULTING AS ble etablert [år] og holder til i Røyneberg.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−273 897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656 575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23 164 430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23 174 582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YDSTEBØ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Myklabergtunet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981 985 397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