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9d8204c39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5137ead474d84"/>
  </p:sldMasterIdLst>
  <p:sldIdLst>
    <p:sldId xmlns:r="http://schemas.openxmlformats.org/officeDocument/2006/relationships" id="256" r:id="R0a0058d1601f4502"/>
    <p:sldId xmlns:r="http://schemas.openxmlformats.org/officeDocument/2006/relationships" id="257" r:id="R4c31d8fa17b040d6"/>
    <p:sldId xmlns:r="http://schemas.openxmlformats.org/officeDocument/2006/relationships" id="258" r:id="R7a61c876c6154ebc"/>
    <p:sldId xmlns:r="http://schemas.openxmlformats.org/officeDocument/2006/relationships" id="259" r:id="R237d07b3e9ca4666"/>
    <p:sldId xmlns:r="http://schemas.openxmlformats.org/officeDocument/2006/relationships" id="260" r:id="R3cc9210b9b284004"/>
    <p:sldId xmlns:r="http://schemas.openxmlformats.org/officeDocument/2006/relationships" id="261" r:id="R7dabbf9d5ed4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5137ead474d84" /><Relationship Type="http://schemas.openxmlformats.org/officeDocument/2006/relationships/slide" Target="/ppt/slides/slide1.xml" Id="R0a0058d1601f4502" /><Relationship Type="http://schemas.openxmlformats.org/officeDocument/2006/relationships/slide" Target="/ppt/slides/slide2.xml" Id="R4c31d8fa17b040d6" /><Relationship Type="http://schemas.openxmlformats.org/officeDocument/2006/relationships/slide" Target="/ppt/slides/slide3.xml" Id="R7a61c876c6154ebc" /><Relationship Type="http://schemas.openxmlformats.org/officeDocument/2006/relationships/slide" Target="/ppt/slides/slide4.xml" Id="R237d07b3e9ca4666" /><Relationship Type="http://schemas.openxmlformats.org/officeDocument/2006/relationships/slide" Target="/ppt/slides/slide5.xml" Id="R3cc9210b9b284004" /><Relationship Type="http://schemas.openxmlformats.org/officeDocument/2006/relationships/slide" Target="/ppt/slides/slide6.xml" Id="R7dabbf9d5ed4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24ec8b676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8c1eb1ac4644" /><Relationship Type="http://schemas.openxmlformats.org/officeDocument/2006/relationships/theme" Target="/ppt/slideMasters/theme/theme1.xml" Id="R33fe23f4258b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f8c1eb1ac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a338b7d714a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86660cc87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92f75f22d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15cf20232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9775f96eb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014adeb4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