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f70c007ea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c2ce9df81a491f"/>
  </p:sldMasterIdLst>
  <p:sldIdLst>
    <p:sldId xmlns:r="http://schemas.openxmlformats.org/officeDocument/2006/relationships" id="256" r:id="R214bb278182b454b"/>
    <p:sldId xmlns:r="http://schemas.openxmlformats.org/officeDocument/2006/relationships" id="257" r:id="R0b9f84d7d95a460b"/>
    <p:sldId xmlns:r="http://schemas.openxmlformats.org/officeDocument/2006/relationships" id="258" r:id="Rf223921e791f4520"/>
    <p:sldId xmlns:r="http://schemas.openxmlformats.org/officeDocument/2006/relationships" id="259" r:id="R8d7629893c1f4f65"/>
    <p:sldId xmlns:r="http://schemas.openxmlformats.org/officeDocument/2006/relationships" id="260" r:id="Rbee954b81288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2ce9df81a491f" /><Relationship Type="http://schemas.openxmlformats.org/officeDocument/2006/relationships/slide" Target="/ppt/slides/slide1.xml" Id="R214bb278182b454b" /><Relationship Type="http://schemas.openxmlformats.org/officeDocument/2006/relationships/slide" Target="/ppt/slides/slide2.xml" Id="R0b9f84d7d95a460b" /><Relationship Type="http://schemas.openxmlformats.org/officeDocument/2006/relationships/slide" Target="/ppt/slides/slide3.xml" Id="Rf223921e791f4520" /><Relationship Type="http://schemas.openxmlformats.org/officeDocument/2006/relationships/slide" Target="/ppt/slides/slide4.xml" Id="R8d7629893c1f4f65" /><Relationship Type="http://schemas.openxmlformats.org/officeDocument/2006/relationships/slide" Target="/ppt/slides/slide5.xml" Id="Rbee954b81288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b4e9f6e0a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5f4e22d0f42c5" /><Relationship Type="http://schemas.openxmlformats.org/officeDocument/2006/relationships/theme" Target="/ppt/slideMasters/theme/theme1.xml" Id="R5571ab940aa9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5f4e22d0f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551f1cff6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310d56cee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8770b0a21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5367b20a5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a686a9fd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