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d759e08f7924b8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af179b5ddee4a08"/>
  </p:sldMasterIdLst>
  <p:sldIdLst>
    <p:sldId xmlns:r="http://schemas.openxmlformats.org/officeDocument/2006/relationships" id="256" r:id="Rb775c38ebbf84c50"/>
    <p:sldId xmlns:r="http://schemas.openxmlformats.org/officeDocument/2006/relationships" id="257" r:id="R2377ba77afc540f9"/>
    <p:sldId xmlns:r="http://schemas.openxmlformats.org/officeDocument/2006/relationships" id="258" r:id="R0077f858595a4ab4"/>
    <p:sldId xmlns:r="http://schemas.openxmlformats.org/officeDocument/2006/relationships" id="259" r:id="R7006aec1661f4a4b"/>
    <p:sldId xmlns:r="http://schemas.openxmlformats.org/officeDocument/2006/relationships" id="260" r:id="R7c490b71b1c346d4"/>
    <p:sldId xmlns:r="http://schemas.openxmlformats.org/officeDocument/2006/relationships" id="261" r:id="R686029c3c9194f15"/>
    <p:sldId xmlns:r="http://schemas.openxmlformats.org/officeDocument/2006/relationships" id="262" r:id="R8ff4cd993f6c436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f179b5ddee4a08" /><Relationship Type="http://schemas.openxmlformats.org/officeDocument/2006/relationships/slide" Target="/ppt/slides/slide1.xml" Id="Rb775c38ebbf84c50" /><Relationship Type="http://schemas.openxmlformats.org/officeDocument/2006/relationships/slide" Target="/ppt/slides/slide2.xml" Id="R2377ba77afc540f9" /><Relationship Type="http://schemas.openxmlformats.org/officeDocument/2006/relationships/slide" Target="/ppt/slides/slide3.xml" Id="R0077f858595a4ab4" /><Relationship Type="http://schemas.openxmlformats.org/officeDocument/2006/relationships/slide" Target="/ppt/slides/slide4.xml" Id="R7006aec1661f4a4b" /><Relationship Type="http://schemas.openxmlformats.org/officeDocument/2006/relationships/slide" Target="/ppt/slides/slide5.xml" Id="R7c490b71b1c346d4" /><Relationship Type="http://schemas.openxmlformats.org/officeDocument/2006/relationships/slide" Target="/ppt/slides/slide6.xml" Id="R686029c3c9194f15" /><Relationship Type="http://schemas.openxmlformats.org/officeDocument/2006/relationships/slide" Target="/ppt/slides/slide7.xml" Id="R8ff4cd993f6c436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016cc713914ad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2e6c484b6b439a" /><Relationship Type="http://schemas.openxmlformats.org/officeDocument/2006/relationships/theme" Target="/ppt/slideMasters/theme/theme1.xml" Id="R8a51cba168a343f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62e6c484b6b439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6f14c848a9454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a86b0061394d3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6e777abf474af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dcbe4be0ac4f6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dce94d73a04a1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f8a4b5da1746d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22675ec2324ec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REVISJON VOSS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VOSS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 VOSS AS ble etablert [år] og holder til i Voss.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VOSS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VOSS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VOSS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1 275 416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372 731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296 016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302 525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1 089 668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VOSS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RIGAR AS  –  95,2 %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ARILD PETERSEN  –  4,8 %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VOSS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Arild Petersen, Hestavangen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5700 Voss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 52 14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post@revisjonvoss.no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982 067 324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VOSS AS</a:t>
            </a:r>
          </a:p>
        </p:txBody>
      </p:sp>
    </p:spTree>
  </p:cSld>
  <p:clrMapOvr>
    <a:masterClrMapping xmlns:a="http://schemas.openxmlformats.org/drawingml/2006/main"/>
  </p:clrMapOvr>
</p:sld>
</file>