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36771e6cc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769e81be147b5"/>
  </p:sldMasterIdLst>
  <p:sldIdLst>
    <p:sldId xmlns:r="http://schemas.openxmlformats.org/officeDocument/2006/relationships" id="256" r:id="R6f8103ad169c4e2e"/>
    <p:sldId xmlns:r="http://schemas.openxmlformats.org/officeDocument/2006/relationships" id="257" r:id="R04856cee14f142ea"/>
    <p:sldId xmlns:r="http://schemas.openxmlformats.org/officeDocument/2006/relationships" id="258" r:id="R14a7b7c240ed40de"/>
    <p:sldId xmlns:r="http://schemas.openxmlformats.org/officeDocument/2006/relationships" id="259" r:id="Refe57024e7ab4cff"/>
    <p:sldId xmlns:r="http://schemas.openxmlformats.org/officeDocument/2006/relationships" id="260" r:id="Rbca402dcd8124d5d"/>
    <p:sldId xmlns:r="http://schemas.openxmlformats.org/officeDocument/2006/relationships" id="261" r:id="R4e121eb755d34044"/>
    <p:sldId xmlns:r="http://schemas.openxmlformats.org/officeDocument/2006/relationships" id="262" r:id="Rc1cdd4699d7b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769e81be147b5" /><Relationship Type="http://schemas.openxmlformats.org/officeDocument/2006/relationships/slide" Target="/ppt/slides/slide1.xml" Id="R6f8103ad169c4e2e" /><Relationship Type="http://schemas.openxmlformats.org/officeDocument/2006/relationships/slide" Target="/ppt/slides/slide2.xml" Id="R04856cee14f142ea" /><Relationship Type="http://schemas.openxmlformats.org/officeDocument/2006/relationships/slide" Target="/ppt/slides/slide3.xml" Id="R14a7b7c240ed40de" /><Relationship Type="http://schemas.openxmlformats.org/officeDocument/2006/relationships/slide" Target="/ppt/slides/slide4.xml" Id="Refe57024e7ab4cff" /><Relationship Type="http://schemas.openxmlformats.org/officeDocument/2006/relationships/slide" Target="/ppt/slides/slide5.xml" Id="Rbca402dcd8124d5d" /><Relationship Type="http://schemas.openxmlformats.org/officeDocument/2006/relationships/slide" Target="/ppt/slides/slide6.xml" Id="R4e121eb755d34044" /><Relationship Type="http://schemas.openxmlformats.org/officeDocument/2006/relationships/slide" Target="/ppt/slides/slide7.xml" Id="Rc1cdd4699d7b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a9d92726343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8c186d0f482d" /><Relationship Type="http://schemas.openxmlformats.org/officeDocument/2006/relationships/theme" Target="/ppt/slideMasters/theme/theme1.xml" Id="Rb1d650891d95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08c186d0f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f02fe5be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cecb519c4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2e2b89e7c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e4ca3152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7cd485c0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4bacbed841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5ad67ac0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