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0c3e7cbc7d4b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0eeb747f364390"/>
  </p:sldMasterIdLst>
  <p:sldIdLst>
    <p:sldId xmlns:r="http://schemas.openxmlformats.org/officeDocument/2006/relationships" id="256" r:id="Racd1f63ff7bd4dc4"/>
    <p:sldId xmlns:r="http://schemas.openxmlformats.org/officeDocument/2006/relationships" id="257" r:id="Rbe5eecc814f44262"/>
    <p:sldId xmlns:r="http://schemas.openxmlformats.org/officeDocument/2006/relationships" id="258" r:id="R47c60f278e4e4478"/>
    <p:sldId xmlns:r="http://schemas.openxmlformats.org/officeDocument/2006/relationships" id="259" r:id="R7ab08e6283194c68"/>
    <p:sldId xmlns:r="http://schemas.openxmlformats.org/officeDocument/2006/relationships" id="260" r:id="Rb21180b3a0394ec2"/>
    <p:sldId xmlns:r="http://schemas.openxmlformats.org/officeDocument/2006/relationships" id="261" r:id="R52ff72f817ce4f21"/>
    <p:sldId xmlns:r="http://schemas.openxmlformats.org/officeDocument/2006/relationships" id="262" r:id="R113e1f3ed4d64b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eeb747f364390" /><Relationship Type="http://schemas.openxmlformats.org/officeDocument/2006/relationships/slide" Target="/ppt/slides/slide1.xml" Id="Racd1f63ff7bd4dc4" /><Relationship Type="http://schemas.openxmlformats.org/officeDocument/2006/relationships/slide" Target="/ppt/slides/slide2.xml" Id="Rbe5eecc814f44262" /><Relationship Type="http://schemas.openxmlformats.org/officeDocument/2006/relationships/slide" Target="/ppt/slides/slide3.xml" Id="R47c60f278e4e4478" /><Relationship Type="http://schemas.openxmlformats.org/officeDocument/2006/relationships/slide" Target="/ppt/slides/slide4.xml" Id="R7ab08e6283194c68" /><Relationship Type="http://schemas.openxmlformats.org/officeDocument/2006/relationships/slide" Target="/ppt/slides/slide5.xml" Id="Rb21180b3a0394ec2" /><Relationship Type="http://schemas.openxmlformats.org/officeDocument/2006/relationships/slide" Target="/ppt/slides/slide6.xml" Id="R52ff72f817ce4f21" /><Relationship Type="http://schemas.openxmlformats.org/officeDocument/2006/relationships/slide" Target="/ppt/slides/slide7.xml" Id="R113e1f3ed4d64b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e8c86f3ac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1f3c3758b49d4" /><Relationship Type="http://schemas.openxmlformats.org/officeDocument/2006/relationships/theme" Target="/ppt/slideMasters/theme/theme1.xml" Id="Ra544874eb8fe4c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1f3c3758b49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2e22349f1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b5a4925a547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4fd78097e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7f5341791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9ddf87b3540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1bbc8dfd241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f32d9a6cb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43 304 200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61 820 924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77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