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482e3f4da740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1e3e49cb874dc8"/>
  </p:sldMasterIdLst>
  <p:sldIdLst>
    <p:sldId xmlns:r="http://schemas.openxmlformats.org/officeDocument/2006/relationships" id="256" r:id="R2c66f205e2b14215"/>
    <p:sldId xmlns:r="http://schemas.openxmlformats.org/officeDocument/2006/relationships" id="257" r:id="R03ab65d86dcf4f03"/>
    <p:sldId xmlns:r="http://schemas.openxmlformats.org/officeDocument/2006/relationships" id="258" r:id="Ra065b6b7e1fb4931"/>
    <p:sldId xmlns:r="http://schemas.openxmlformats.org/officeDocument/2006/relationships" id="259" r:id="R10c44674d0e54136"/>
    <p:sldId xmlns:r="http://schemas.openxmlformats.org/officeDocument/2006/relationships" id="260" r:id="R3a0e6e49abe34f58"/>
    <p:sldId xmlns:r="http://schemas.openxmlformats.org/officeDocument/2006/relationships" id="261" r:id="R34d83cfbd1ef4e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e3e49cb874dc8" /><Relationship Type="http://schemas.openxmlformats.org/officeDocument/2006/relationships/slide" Target="/ppt/slides/slide1.xml" Id="R2c66f205e2b14215" /><Relationship Type="http://schemas.openxmlformats.org/officeDocument/2006/relationships/slide" Target="/ppt/slides/slide2.xml" Id="R03ab65d86dcf4f03" /><Relationship Type="http://schemas.openxmlformats.org/officeDocument/2006/relationships/slide" Target="/ppt/slides/slide3.xml" Id="Ra065b6b7e1fb4931" /><Relationship Type="http://schemas.openxmlformats.org/officeDocument/2006/relationships/slide" Target="/ppt/slides/slide4.xml" Id="R10c44674d0e54136" /><Relationship Type="http://schemas.openxmlformats.org/officeDocument/2006/relationships/slide" Target="/ppt/slides/slide5.xml" Id="R3a0e6e49abe34f58" /><Relationship Type="http://schemas.openxmlformats.org/officeDocument/2006/relationships/slide" Target="/ppt/slides/slide6.xml" Id="R34d83cfbd1ef4e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463e1480746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3ce4d367a4bea" /><Relationship Type="http://schemas.openxmlformats.org/officeDocument/2006/relationships/theme" Target="/ppt/slideMasters/theme/theme1.xml" Id="R41b1fa37467142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73ce4d367a4b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86cd47f7c4e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80123595e4f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a37fc55f948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4222b9ad546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d67def6914e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62976b28b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