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34a4f3344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f31cb312a449a"/>
  </p:sldMasterIdLst>
  <p:sldIdLst>
    <p:sldId xmlns:r="http://schemas.openxmlformats.org/officeDocument/2006/relationships" id="256" r:id="R8579b306334f4a7c"/>
    <p:sldId xmlns:r="http://schemas.openxmlformats.org/officeDocument/2006/relationships" id="257" r:id="R723e358b63a84f9b"/>
    <p:sldId xmlns:r="http://schemas.openxmlformats.org/officeDocument/2006/relationships" id="258" r:id="R9d56c5b581be4f97"/>
    <p:sldId xmlns:r="http://schemas.openxmlformats.org/officeDocument/2006/relationships" id="259" r:id="R31f5be723711459e"/>
    <p:sldId xmlns:r="http://schemas.openxmlformats.org/officeDocument/2006/relationships" id="260" r:id="R53ad1df20a4c4fff"/>
    <p:sldId xmlns:r="http://schemas.openxmlformats.org/officeDocument/2006/relationships" id="261" r:id="R0ce905e29ea24302"/>
    <p:sldId xmlns:r="http://schemas.openxmlformats.org/officeDocument/2006/relationships" id="262" r:id="R67c159feaca4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f31cb312a449a" /><Relationship Type="http://schemas.openxmlformats.org/officeDocument/2006/relationships/slide" Target="/ppt/slides/slide1.xml" Id="R8579b306334f4a7c" /><Relationship Type="http://schemas.openxmlformats.org/officeDocument/2006/relationships/slide" Target="/ppt/slides/slide2.xml" Id="R723e358b63a84f9b" /><Relationship Type="http://schemas.openxmlformats.org/officeDocument/2006/relationships/slide" Target="/ppt/slides/slide3.xml" Id="R9d56c5b581be4f97" /><Relationship Type="http://schemas.openxmlformats.org/officeDocument/2006/relationships/slide" Target="/ppt/slides/slide4.xml" Id="R31f5be723711459e" /><Relationship Type="http://schemas.openxmlformats.org/officeDocument/2006/relationships/slide" Target="/ppt/slides/slide5.xml" Id="R53ad1df20a4c4fff" /><Relationship Type="http://schemas.openxmlformats.org/officeDocument/2006/relationships/slide" Target="/ppt/slides/slide6.xml" Id="R0ce905e29ea24302" /><Relationship Type="http://schemas.openxmlformats.org/officeDocument/2006/relationships/slide" Target="/ppt/slides/slide7.xml" Id="R67c159feaca4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830fae8c0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5d4ffe7b4d99" /><Relationship Type="http://schemas.openxmlformats.org/officeDocument/2006/relationships/theme" Target="/ppt/slideMasters/theme/theme1.xml" Id="Rc3e5985fc7df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65d4ffe7b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a2417475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92220246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083ab6e2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b51eedd7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5e3c84f4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91a1dbd5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2ca969144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