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bb19a544a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efab598074150"/>
  </p:sldMasterIdLst>
  <p:sldIdLst>
    <p:sldId xmlns:r="http://schemas.openxmlformats.org/officeDocument/2006/relationships" id="256" r:id="Rf3240d906e724644"/>
    <p:sldId xmlns:r="http://schemas.openxmlformats.org/officeDocument/2006/relationships" id="257" r:id="Rb8fb699ac7f74bee"/>
    <p:sldId xmlns:r="http://schemas.openxmlformats.org/officeDocument/2006/relationships" id="258" r:id="R4b73dff7a5ee439e"/>
    <p:sldId xmlns:r="http://schemas.openxmlformats.org/officeDocument/2006/relationships" id="259" r:id="R4465389fa90e4fab"/>
    <p:sldId xmlns:r="http://schemas.openxmlformats.org/officeDocument/2006/relationships" id="260" r:id="R3b0dc6591151451f"/>
    <p:sldId xmlns:r="http://schemas.openxmlformats.org/officeDocument/2006/relationships" id="261" r:id="R55150c05326b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efab598074150" /><Relationship Type="http://schemas.openxmlformats.org/officeDocument/2006/relationships/slide" Target="/ppt/slides/slide1.xml" Id="Rf3240d906e724644" /><Relationship Type="http://schemas.openxmlformats.org/officeDocument/2006/relationships/slide" Target="/ppt/slides/slide2.xml" Id="Rb8fb699ac7f74bee" /><Relationship Type="http://schemas.openxmlformats.org/officeDocument/2006/relationships/slide" Target="/ppt/slides/slide3.xml" Id="R4b73dff7a5ee439e" /><Relationship Type="http://schemas.openxmlformats.org/officeDocument/2006/relationships/slide" Target="/ppt/slides/slide4.xml" Id="R4465389fa90e4fab" /><Relationship Type="http://schemas.openxmlformats.org/officeDocument/2006/relationships/slide" Target="/ppt/slides/slide5.xml" Id="R3b0dc6591151451f" /><Relationship Type="http://schemas.openxmlformats.org/officeDocument/2006/relationships/slide" Target="/ppt/slides/slide6.xml" Id="R55150c05326b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a8138e30b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360acfa848cd" /><Relationship Type="http://schemas.openxmlformats.org/officeDocument/2006/relationships/theme" Target="/ppt/slideMasters/theme/theme1.xml" Id="Ra06920d94bc7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4360acfa8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661cc820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12190bbe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7a972e84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89640d52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e37bd71e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5ca5925b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