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136547be9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25f9e8b3b4f42"/>
  </p:sldMasterIdLst>
  <p:sldIdLst>
    <p:sldId xmlns:r="http://schemas.openxmlformats.org/officeDocument/2006/relationships" id="256" r:id="Rdff73df246464f9d"/>
    <p:sldId xmlns:r="http://schemas.openxmlformats.org/officeDocument/2006/relationships" id="257" r:id="R6f058a7ad9a34dbe"/>
    <p:sldId xmlns:r="http://schemas.openxmlformats.org/officeDocument/2006/relationships" id="258" r:id="Rcb65b5d32af74ba0"/>
    <p:sldId xmlns:r="http://schemas.openxmlformats.org/officeDocument/2006/relationships" id="259" r:id="R2715bd2407844a6c"/>
    <p:sldId xmlns:r="http://schemas.openxmlformats.org/officeDocument/2006/relationships" id="260" r:id="R92eece9c19c342a5"/>
    <p:sldId xmlns:r="http://schemas.openxmlformats.org/officeDocument/2006/relationships" id="261" r:id="R95f4c544a2cd45ae"/>
    <p:sldId xmlns:r="http://schemas.openxmlformats.org/officeDocument/2006/relationships" id="262" r:id="Rbe0f60a2c411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25f9e8b3b4f42" /><Relationship Type="http://schemas.openxmlformats.org/officeDocument/2006/relationships/slide" Target="/ppt/slides/slide1.xml" Id="Rdff73df246464f9d" /><Relationship Type="http://schemas.openxmlformats.org/officeDocument/2006/relationships/slide" Target="/ppt/slides/slide2.xml" Id="R6f058a7ad9a34dbe" /><Relationship Type="http://schemas.openxmlformats.org/officeDocument/2006/relationships/slide" Target="/ppt/slides/slide3.xml" Id="Rcb65b5d32af74ba0" /><Relationship Type="http://schemas.openxmlformats.org/officeDocument/2006/relationships/slide" Target="/ppt/slides/slide4.xml" Id="R2715bd2407844a6c" /><Relationship Type="http://schemas.openxmlformats.org/officeDocument/2006/relationships/slide" Target="/ppt/slides/slide5.xml" Id="R92eece9c19c342a5" /><Relationship Type="http://schemas.openxmlformats.org/officeDocument/2006/relationships/slide" Target="/ppt/slides/slide6.xml" Id="R95f4c544a2cd45ae" /><Relationship Type="http://schemas.openxmlformats.org/officeDocument/2006/relationships/slide" Target="/ppt/slides/slide7.xml" Id="Rbe0f60a2c411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81cd22e67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268a81a0455d" /><Relationship Type="http://schemas.openxmlformats.org/officeDocument/2006/relationships/theme" Target="/ppt/slideMasters/theme/theme1.xml" Id="Rc69ef50a3e4b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b268a81a0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c2c80328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24642beb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e4a17e8f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52354bc60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1fdcc4c3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983509b4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ea27290c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VEGARD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HUNGNES SVERRE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DAG HENNING LOE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PETTER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