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511795855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7ff3c52ed4100"/>
  </p:sldMasterIdLst>
  <p:sldIdLst>
    <p:sldId xmlns:r="http://schemas.openxmlformats.org/officeDocument/2006/relationships" id="256" r:id="Rd618c9fbbb8c4bdf"/>
    <p:sldId xmlns:r="http://schemas.openxmlformats.org/officeDocument/2006/relationships" id="257" r:id="R0eefb5c446424735"/>
    <p:sldId xmlns:r="http://schemas.openxmlformats.org/officeDocument/2006/relationships" id="258" r:id="Rf1192e1219534c64"/>
    <p:sldId xmlns:r="http://schemas.openxmlformats.org/officeDocument/2006/relationships" id="259" r:id="Rf2aa17a8062a46fe"/>
    <p:sldId xmlns:r="http://schemas.openxmlformats.org/officeDocument/2006/relationships" id="260" r:id="Rc1a0f35ad9ff450a"/>
    <p:sldId xmlns:r="http://schemas.openxmlformats.org/officeDocument/2006/relationships" id="261" r:id="Rb7093d41e4ee42dd"/>
    <p:sldId xmlns:r="http://schemas.openxmlformats.org/officeDocument/2006/relationships" id="262" r:id="R9046952e25be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7ff3c52ed4100" /><Relationship Type="http://schemas.openxmlformats.org/officeDocument/2006/relationships/slide" Target="/ppt/slides/slide1.xml" Id="Rd618c9fbbb8c4bdf" /><Relationship Type="http://schemas.openxmlformats.org/officeDocument/2006/relationships/slide" Target="/ppt/slides/slide2.xml" Id="R0eefb5c446424735" /><Relationship Type="http://schemas.openxmlformats.org/officeDocument/2006/relationships/slide" Target="/ppt/slides/slide3.xml" Id="Rf1192e1219534c64" /><Relationship Type="http://schemas.openxmlformats.org/officeDocument/2006/relationships/slide" Target="/ppt/slides/slide4.xml" Id="Rf2aa17a8062a46fe" /><Relationship Type="http://schemas.openxmlformats.org/officeDocument/2006/relationships/slide" Target="/ppt/slides/slide5.xml" Id="Rc1a0f35ad9ff450a" /><Relationship Type="http://schemas.openxmlformats.org/officeDocument/2006/relationships/slide" Target="/ppt/slides/slide6.xml" Id="Rb7093d41e4ee42dd" /><Relationship Type="http://schemas.openxmlformats.org/officeDocument/2006/relationships/slide" Target="/ppt/slides/slide7.xml" Id="R9046952e25be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8234f01a7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3e06fc71e48b8" /><Relationship Type="http://schemas.openxmlformats.org/officeDocument/2006/relationships/theme" Target="/ppt/slideMasters/theme/theme1.xml" Id="R94254e195225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3e06fc71e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85d49b1bd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89b260164a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4262101a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2dcbc6cf6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15ce9f8d4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1f5c43fc40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d79c0d777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REMA 1000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5 889 627 000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970 235 000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309 034 000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1 173 268 000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15 524 690 000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982 254 604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