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fb8e17ae4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38c94f4c64bf0"/>
  </p:sldMasterIdLst>
  <p:sldIdLst>
    <p:sldId xmlns:r="http://schemas.openxmlformats.org/officeDocument/2006/relationships" id="256" r:id="R3d0c380a39164465"/>
    <p:sldId xmlns:r="http://schemas.openxmlformats.org/officeDocument/2006/relationships" id="257" r:id="R2530f3ce942c4b86"/>
    <p:sldId xmlns:r="http://schemas.openxmlformats.org/officeDocument/2006/relationships" id="258" r:id="R7ddaafe2a0bf44b3"/>
    <p:sldId xmlns:r="http://schemas.openxmlformats.org/officeDocument/2006/relationships" id="259" r:id="R35e4c4bcc3474ef1"/>
    <p:sldId xmlns:r="http://schemas.openxmlformats.org/officeDocument/2006/relationships" id="260" r:id="R575e3e44c01c413c"/>
    <p:sldId xmlns:r="http://schemas.openxmlformats.org/officeDocument/2006/relationships" id="261" r:id="Rf82e8a591e0e4fc1"/>
    <p:sldId xmlns:r="http://schemas.openxmlformats.org/officeDocument/2006/relationships" id="262" r:id="Ra4946fe83306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38c94f4c64bf0" /><Relationship Type="http://schemas.openxmlformats.org/officeDocument/2006/relationships/slide" Target="/ppt/slides/slide1.xml" Id="R3d0c380a39164465" /><Relationship Type="http://schemas.openxmlformats.org/officeDocument/2006/relationships/slide" Target="/ppt/slides/slide2.xml" Id="R2530f3ce942c4b86" /><Relationship Type="http://schemas.openxmlformats.org/officeDocument/2006/relationships/slide" Target="/ppt/slides/slide3.xml" Id="R7ddaafe2a0bf44b3" /><Relationship Type="http://schemas.openxmlformats.org/officeDocument/2006/relationships/slide" Target="/ppt/slides/slide4.xml" Id="R35e4c4bcc3474ef1" /><Relationship Type="http://schemas.openxmlformats.org/officeDocument/2006/relationships/slide" Target="/ppt/slides/slide5.xml" Id="R575e3e44c01c413c" /><Relationship Type="http://schemas.openxmlformats.org/officeDocument/2006/relationships/slide" Target="/ppt/slides/slide6.xml" Id="Rf82e8a591e0e4fc1" /><Relationship Type="http://schemas.openxmlformats.org/officeDocument/2006/relationships/slide" Target="/ppt/slides/slide7.xml" Id="Ra4946fe83306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a16b98bf7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ea600842b44f9" /><Relationship Type="http://schemas.openxmlformats.org/officeDocument/2006/relationships/theme" Target="/ppt/slideMasters/theme/theme1.xml" Id="R8744c33a7cfd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ea600842b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2c8a016e5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ef9421cd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d5045152b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c32e86fd3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44452c39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83a49a270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216e7ecf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STEINHOVDEN KJELL ARNE 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