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96061fbb024b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1171c1eb3e4a61"/>
  </p:sldMasterIdLst>
  <p:sldIdLst>
    <p:sldId xmlns:r="http://schemas.openxmlformats.org/officeDocument/2006/relationships" id="256" r:id="R603a325ac8634f46"/>
    <p:sldId xmlns:r="http://schemas.openxmlformats.org/officeDocument/2006/relationships" id="257" r:id="Rc283551fcfae4400"/>
    <p:sldId xmlns:r="http://schemas.openxmlformats.org/officeDocument/2006/relationships" id="258" r:id="R27d4b2ed94934cc0"/>
    <p:sldId xmlns:r="http://schemas.openxmlformats.org/officeDocument/2006/relationships" id="259" r:id="Rca64650e9cca44f1"/>
    <p:sldId xmlns:r="http://schemas.openxmlformats.org/officeDocument/2006/relationships" id="260" r:id="Rb0aaeda4ffc14eac"/>
    <p:sldId xmlns:r="http://schemas.openxmlformats.org/officeDocument/2006/relationships" id="261" r:id="R7b6af23c822a4b80"/>
    <p:sldId xmlns:r="http://schemas.openxmlformats.org/officeDocument/2006/relationships" id="262" r:id="R3df63e70499045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1171c1eb3e4a61" /><Relationship Type="http://schemas.openxmlformats.org/officeDocument/2006/relationships/slide" Target="/ppt/slides/slide1.xml" Id="R603a325ac8634f46" /><Relationship Type="http://schemas.openxmlformats.org/officeDocument/2006/relationships/slide" Target="/ppt/slides/slide2.xml" Id="Rc283551fcfae4400" /><Relationship Type="http://schemas.openxmlformats.org/officeDocument/2006/relationships/slide" Target="/ppt/slides/slide3.xml" Id="R27d4b2ed94934cc0" /><Relationship Type="http://schemas.openxmlformats.org/officeDocument/2006/relationships/slide" Target="/ppt/slides/slide4.xml" Id="Rca64650e9cca44f1" /><Relationship Type="http://schemas.openxmlformats.org/officeDocument/2006/relationships/slide" Target="/ppt/slides/slide5.xml" Id="Rb0aaeda4ffc14eac" /><Relationship Type="http://schemas.openxmlformats.org/officeDocument/2006/relationships/slide" Target="/ppt/slides/slide6.xml" Id="R7b6af23c822a4b80" /><Relationship Type="http://schemas.openxmlformats.org/officeDocument/2006/relationships/slide" Target="/ppt/slides/slide7.xml" Id="R3df63e70499045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270b58543e4b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e2135d5d34c58" /><Relationship Type="http://schemas.openxmlformats.org/officeDocument/2006/relationships/theme" Target="/ppt/slideMasters/theme/theme1.xml" Id="Rd1e990bae68446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0e2135d5d34c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c1326c42d43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6ecd850b04b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a723de2ff47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ac678df1c48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7e023930044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21a40810d41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495d49de343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R-NR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R-NR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639 692 405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74 472 315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73 349 307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30 445 206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193 924 016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IVAR NERENG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MAGNUS LØVAAS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ARNFINN OSVIK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TRONSTAD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EYSTEIN OLAV HJELME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GOLIN STRØM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Salemsvegen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firmapost@rsmnorge.no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www.rsmnorge.no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982 316 588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