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b9218f6d24d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195ed9f734dbf"/>
  </p:sldMasterIdLst>
  <p:sldIdLst>
    <p:sldId xmlns:r="http://schemas.openxmlformats.org/officeDocument/2006/relationships" id="256" r:id="R5d7c75ff998546c4"/>
    <p:sldId xmlns:r="http://schemas.openxmlformats.org/officeDocument/2006/relationships" id="257" r:id="R9db386b754bf407c"/>
    <p:sldId xmlns:r="http://schemas.openxmlformats.org/officeDocument/2006/relationships" id="258" r:id="Ra7a1da51fa474853"/>
    <p:sldId xmlns:r="http://schemas.openxmlformats.org/officeDocument/2006/relationships" id="259" r:id="Racc553290f4943d3"/>
    <p:sldId xmlns:r="http://schemas.openxmlformats.org/officeDocument/2006/relationships" id="260" r:id="R4ba07411cd5a42fe"/>
    <p:sldId xmlns:r="http://schemas.openxmlformats.org/officeDocument/2006/relationships" id="261" r:id="R432f1b6b1cbe4b8b"/>
    <p:sldId xmlns:r="http://schemas.openxmlformats.org/officeDocument/2006/relationships" id="262" r:id="R85bbd01d8969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195ed9f734dbf" /><Relationship Type="http://schemas.openxmlformats.org/officeDocument/2006/relationships/slide" Target="/ppt/slides/slide1.xml" Id="R5d7c75ff998546c4" /><Relationship Type="http://schemas.openxmlformats.org/officeDocument/2006/relationships/slide" Target="/ppt/slides/slide2.xml" Id="R9db386b754bf407c" /><Relationship Type="http://schemas.openxmlformats.org/officeDocument/2006/relationships/slide" Target="/ppt/slides/slide3.xml" Id="Ra7a1da51fa474853" /><Relationship Type="http://schemas.openxmlformats.org/officeDocument/2006/relationships/slide" Target="/ppt/slides/slide4.xml" Id="Racc553290f4943d3" /><Relationship Type="http://schemas.openxmlformats.org/officeDocument/2006/relationships/slide" Target="/ppt/slides/slide5.xml" Id="R4ba07411cd5a42fe" /><Relationship Type="http://schemas.openxmlformats.org/officeDocument/2006/relationships/slide" Target="/ppt/slides/slide6.xml" Id="R432f1b6b1cbe4b8b" /><Relationship Type="http://schemas.openxmlformats.org/officeDocument/2006/relationships/slide" Target="/ppt/slides/slide7.xml" Id="R85bbd01d8969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aa5609a09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bedc010304a44" /><Relationship Type="http://schemas.openxmlformats.org/officeDocument/2006/relationships/theme" Target="/ppt/slideMasters/theme/theme1.xml" Id="R5219c27ce023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0bedc01030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7a368939844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9cbafc424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d37d37774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058386e11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80af4a19c4b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cb208534149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771ca68134f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SKAGERAK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982 405 467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