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31394110c04d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87120119f64d3a"/>
  </p:sldMasterIdLst>
  <p:sldIdLst>
    <p:sldId xmlns:r="http://schemas.openxmlformats.org/officeDocument/2006/relationships" id="256" r:id="R2bb694c1632f47cc"/>
    <p:sldId xmlns:r="http://schemas.openxmlformats.org/officeDocument/2006/relationships" id="257" r:id="Re237b3a1a62d437f"/>
    <p:sldId xmlns:r="http://schemas.openxmlformats.org/officeDocument/2006/relationships" id="258" r:id="R2708d7f195184470"/>
    <p:sldId xmlns:r="http://schemas.openxmlformats.org/officeDocument/2006/relationships" id="259" r:id="R3462016636a04258"/>
    <p:sldId xmlns:r="http://schemas.openxmlformats.org/officeDocument/2006/relationships" id="260" r:id="R9ba5199a00fe4400"/>
    <p:sldId xmlns:r="http://schemas.openxmlformats.org/officeDocument/2006/relationships" id="261" r:id="R6d64ed7ede064f67"/>
    <p:sldId xmlns:r="http://schemas.openxmlformats.org/officeDocument/2006/relationships" id="262" r:id="R81f0f6c4de8a4e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7120119f64d3a" /><Relationship Type="http://schemas.openxmlformats.org/officeDocument/2006/relationships/slide" Target="/ppt/slides/slide1.xml" Id="R2bb694c1632f47cc" /><Relationship Type="http://schemas.openxmlformats.org/officeDocument/2006/relationships/slide" Target="/ppt/slides/slide2.xml" Id="Re237b3a1a62d437f" /><Relationship Type="http://schemas.openxmlformats.org/officeDocument/2006/relationships/slide" Target="/ppt/slides/slide3.xml" Id="R2708d7f195184470" /><Relationship Type="http://schemas.openxmlformats.org/officeDocument/2006/relationships/slide" Target="/ppt/slides/slide4.xml" Id="R3462016636a04258" /><Relationship Type="http://schemas.openxmlformats.org/officeDocument/2006/relationships/slide" Target="/ppt/slides/slide5.xml" Id="R9ba5199a00fe4400" /><Relationship Type="http://schemas.openxmlformats.org/officeDocument/2006/relationships/slide" Target="/ppt/slides/slide6.xml" Id="R6d64ed7ede064f67" /><Relationship Type="http://schemas.openxmlformats.org/officeDocument/2006/relationships/slide" Target="/ppt/slides/slide7.xml" Id="R81f0f6c4de8a4e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b72845479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3278ca4ce49a9" /><Relationship Type="http://schemas.openxmlformats.org/officeDocument/2006/relationships/theme" Target="/ppt/slideMasters/theme/theme1.xml" Id="R8ab999c2d5574a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93278ca4ce49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33e118efa49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91b7819e44c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85bdc663042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68206314d4c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a8401751849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356ad8f2048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0f35edeac45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ENTERPRISE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ENTERPRISE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1 112 442 597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344 585 089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282 804 803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141 357 070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643 919 686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kundesenteret@visma.no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982 410 339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