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6152baac2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b6d8f6cc34f6c"/>
  </p:sldMasterIdLst>
  <p:sldIdLst>
    <p:sldId xmlns:r="http://schemas.openxmlformats.org/officeDocument/2006/relationships" id="256" r:id="R761ca8b5c71e4b29"/>
    <p:sldId xmlns:r="http://schemas.openxmlformats.org/officeDocument/2006/relationships" id="257" r:id="R60922050710f458d"/>
    <p:sldId xmlns:r="http://schemas.openxmlformats.org/officeDocument/2006/relationships" id="258" r:id="R28abe204800e473f"/>
    <p:sldId xmlns:r="http://schemas.openxmlformats.org/officeDocument/2006/relationships" id="259" r:id="R53519d50850e4b15"/>
    <p:sldId xmlns:r="http://schemas.openxmlformats.org/officeDocument/2006/relationships" id="260" r:id="R4395766c449349dc"/>
    <p:sldId xmlns:r="http://schemas.openxmlformats.org/officeDocument/2006/relationships" id="261" r:id="Rd9ac86740b1c4c8c"/>
    <p:sldId xmlns:r="http://schemas.openxmlformats.org/officeDocument/2006/relationships" id="262" r:id="R778e3ce15f17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b6d8f6cc34f6c" /><Relationship Type="http://schemas.openxmlformats.org/officeDocument/2006/relationships/slide" Target="/ppt/slides/slide1.xml" Id="R761ca8b5c71e4b29" /><Relationship Type="http://schemas.openxmlformats.org/officeDocument/2006/relationships/slide" Target="/ppt/slides/slide2.xml" Id="R60922050710f458d" /><Relationship Type="http://schemas.openxmlformats.org/officeDocument/2006/relationships/slide" Target="/ppt/slides/slide3.xml" Id="R28abe204800e473f" /><Relationship Type="http://schemas.openxmlformats.org/officeDocument/2006/relationships/slide" Target="/ppt/slides/slide4.xml" Id="R53519d50850e4b15" /><Relationship Type="http://schemas.openxmlformats.org/officeDocument/2006/relationships/slide" Target="/ppt/slides/slide5.xml" Id="R4395766c449349dc" /><Relationship Type="http://schemas.openxmlformats.org/officeDocument/2006/relationships/slide" Target="/ppt/slides/slide6.xml" Id="Rd9ac86740b1c4c8c" /><Relationship Type="http://schemas.openxmlformats.org/officeDocument/2006/relationships/slide" Target="/ppt/slides/slide7.xml" Id="R778e3ce15f17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b4314ea92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f7c4c2104546" /><Relationship Type="http://schemas.openxmlformats.org/officeDocument/2006/relationships/theme" Target="/ppt/slideMasters/theme/theme1.xml" Id="R5f9a7d606c6f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7f7c4c210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a51b906a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a9e9b754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2160b22b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97429af2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3d95d710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6e79b822b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ff618b96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71 071 256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97 575 669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FORVALTNING AS</a:t>
            </a:r>
          </a:p>
        </p:txBody>
      </p:sp>
    </p:spTree>
  </p:cSld>
  <p:clrMapOvr>
    <a:masterClrMapping xmlns:a="http://schemas.openxmlformats.org/drawingml/2006/main"/>
  </p:clrMapOvr>
</p:sld>
</file>