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8820d24e2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8d6f0dfdd4c9d"/>
  </p:sldMasterIdLst>
  <p:sldIdLst>
    <p:sldId xmlns:r="http://schemas.openxmlformats.org/officeDocument/2006/relationships" id="256" r:id="R22dff70edaa543d0"/>
    <p:sldId xmlns:r="http://schemas.openxmlformats.org/officeDocument/2006/relationships" id="257" r:id="R95bf2ee5988c4839"/>
    <p:sldId xmlns:r="http://schemas.openxmlformats.org/officeDocument/2006/relationships" id="258" r:id="Refe1c5b2bd004a4f"/>
    <p:sldId xmlns:r="http://schemas.openxmlformats.org/officeDocument/2006/relationships" id="259" r:id="R9147db98bea6424a"/>
    <p:sldId xmlns:r="http://schemas.openxmlformats.org/officeDocument/2006/relationships" id="260" r:id="Re3128bb760fd43d2"/>
    <p:sldId xmlns:r="http://schemas.openxmlformats.org/officeDocument/2006/relationships" id="261" r:id="Rde3888f7a8504dfb"/>
    <p:sldId xmlns:r="http://schemas.openxmlformats.org/officeDocument/2006/relationships" id="262" r:id="Rd06d886b0b8f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8d6f0dfdd4c9d" /><Relationship Type="http://schemas.openxmlformats.org/officeDocument/2006/relationships/slide" Target="/ppt/slides/slide1.xml" Id="R22dff70edaa543d0" /><Relationship Type="http://schemas.openxmlformats.org/officeDocument/2006/relationships/slide" Target="/ppt/slides/slide2.xml" Id="R95bf2ee5988c4839" /><Relationship Type="http://schemas.openxmlformats.org/officeDocument/2006/relationships/slide" Target="/ppt/slides/slide3.xml" Id="Refe1c5b2bd004a4f" /><Relationship Type="http://schemas.openxmlformats.org/officeDocument/2006/relationships/slide" Target="/ppt/slides/slide4.xml" Id="R9147db98bea6424a" /><Relationship Type="http://schemas.openxmlformats.org/officeDocument/2006/relationships/slide" Target="/ppt/slides/slide5.xml" Id="Re3128bb760fd43d2" /><Relationship Type="http://schemas.openxmlformats.org/officeDocument/2006/relationships/slide" Target="/ppt/slides/slide6.xml" Id="Rde3888f7a8504dfb" /><Relationship Type="http://schemas.openxmlformats.org/officeDocument/2006/relationships/slide" Target="/ppt/slides/slide7.xml" Id="Rd06d886b0b8f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5b2e65f49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3bac59e048ab" /><Relationship Type="http://schemas.openxmlformats.org/officeDocument/2006/relationships/theme" Target="/ppt/slideMasters/theme/theme1.xml" Id="R8b9622620941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a3bac59e0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8eb031e0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e0820369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7eba3679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935501ef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b46d0231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b601fc6e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c3017bca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