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1444e4ab1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a3e3a9c11413a"/>
  </p:sldMasterIdLst>
  <p:sldIdLst>
    <p:sldId xmlns:r="http://schemas.openxmlformats.org/officeDocument/2006/relationships" id="256" r:id="R38d8a7ef12b74bef"/>
    <p:sldId xmlns:r="http://schemas.openxmlformats.org/officeDocument/2006/relationships" id="257" r:id="Re8013018a111437f"/>
    <p:sldId xmlns:r="http://schemas.openxmlformats.org/officeDocument/2006/relationships" id="258" r:id="Rbbfeff14b8494d33"/>
    <p:sldId xmlns:r="http://schemas.openxmlformats.org/officeDocument/2006/relationships" id="259" r:id="R3aaaddb128aa4903"/>
    <p:sldId xmlns:r="http://schemas.openxmlformats.org/officeDocument/2006/relationships" id="260" r:id="R119a701edfcc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a3e3a9c11413a" /><Relationship Type="http://schemas.openxmlformats.org/officeDocument/2006/relationships/slide" Target="/ppt/slides/slide1.xml" Id="R38d8a7ef12b74bef" /><Relationship Type="http://schemas.openxmlformats.org/officeDocument/2006/relationships/slide" Target="/ppt/slides/slide2.xml" Id="Re8013018a111437f" /><Relationship Type="http://schemas.openxmlformats.org/officeDocument/2006/relationships/slide" Target="/ppt/slides/slide3.xml" Id="Rbbfeff14b8494d33" /><Relationship Type="http://schemas.openxmlformats.org/officeDocument/2006/relationships/slide" Target="/ppt/slides/slide4.xml" Id="R3aaaddb128aa4903" /><Relationship Type="http://schemas.openxmlformats.org/officeDocument/2006/relationships/slide" Target="/ppt/slides/slide5.xml" Id="R119a701edfcc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91a511f66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7194bf2c4698" /><Relationship Type="http://schemas.openxmlformats.org/officeDocument/2006/relationships/theme" Target="/ppt/slideMasters/theme/theme1.xml" Id="Ra4692206483e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b7194bf2c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861c8cfa6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8565eb1a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2036f962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c2db14b2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f490ff90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