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9084609e6b46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b5a373b3ee43ea"/>
  </p:sldMasterIdLst>
  <p:sldIdLst>
    <p:sldId xmlns:r="http://schemas.openxmlformats.org/officeDocument/2006/relationships" id="256" r:id="R508892e93a744f67"/>
    <p:sldId xmlns:r="http://schemas.openxmlformats.org/officeDocument/2006/relationships" id="257" r:id="Raa11268110ef4155"/>
    <p:sldId xmlns:r="http://schemas.openxmlformats.org/officeDocument/2006/relationships" id="258" r:id="R7ff43ed70b534493"/>
    <p:sldId xmlns:r="http://schemas.openxmlformats.org/officeDocument/2006/relationships" id="259" r:id="Rc276d964e3514e89"/>
    <p:sldId xmlns:r="http://schemas.openxmlformats.org/officeDocument/2006/relationships" id="260" r:id="R187cabd59ba9463a"/>
    <p:sldId xmlns:r="http://schemas.openxmlformats.org/officeDocument/2006/relationships" id="261" r:id="R45b68e4f056147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5a373b3ee43ea" /><Relationship Type="http://schemas.openxmlformats.org/officeDocument/2006/relationships/slide" Target="/ppt/slides/slide1.xml" Id="R508892e93a744f67" /><Relationship Type="http://schemas.openxmlformats.org/officeDocument/2006/relationships/slide" Target="/ppt/slides/slide2.xml" Id="Raa11268110ef4155" /><Relationship Type="http://schemas.openxmlformats.org/officeDocument/2006/relationships/slide" Target="/ppt/slides/slide3.xml" Id="R7ff43ed70b534493" /><Relationship Type="http://schemas.openxmlformats.org/officeDocument/2006/relationships/slide" Target="/ppt/slides/slide4.xml" Id="Rc276d964e3514e89" /><Relationship Type="http://schemas.openxmlformats.org/officeDocument/2006/relationships/slide" Target="/ppt/slides/slide5.xml" Id="R187cabd59ba9463a" /><Relationship Type="http://schemas.openxmlformats.org/officeDocument/2006/relationships/slide" Target="/ppt/slides/slide6.xml" Id="R45b68e4f056147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fbf8b04224d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5c33b376e4199" /><Relationship Type="http://schemas.openxmlformats.org/officeDocument/2006/relationships/theme" Target="/ppt/slideMasters/theme/theme1.xml" Id="R85861b6482c541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15c33b376e41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ffb826b1843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7c1fa0d5b40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3adf78ca241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53f0022f24e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b35c6cb464d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568f055fc4d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ØKONOMI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982 597 560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