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79ed69a86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67ff7e31948ca"/>
  </p:sldMasterIdLst>
  <p:sldIdLst>
    <p:sldId xmlns:r="http://schemas.openxmlformats.org/officeDocument/2006/relationships" id="256" r:id="R92df57fe11914a16"/>
    <p:sldId xmlns:r="http://schemas.openxmlformats.org/officeDocument/2006/relationships" id="257" r:id="R65137b06aacc4e10"/>
    <p:sldId xmlns:r="http://schemas.openxmlformats.org/officeDocument/2006/relationships" id="258" r:id="Rff3051d0a9374637"/>
    <p:sldId xmlns:r="http://schemas.openxmlformats.org/officeDocument/2006/relationships" id="259" r:id="R9678f6dff7714698"/>
    <p:sldId xmlns:r="http://schemas.openxmlformats.org/officeDocument/2006/relationships" id="260" r:id="R8d95d4d17d524457"/>
    <p:sldId xmlns:r="http://schemas.openxmlformats.org/officeDocument/2006/relationships" id="261" r:id="Ra46a5c27226e43b7"/>
    <p:sldId xmlns:r="http://schemas.openxmlformats.org/officeDocument/2006/relationships" id="262" r:id="R41026496d89e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67ff7e31948ca" /><Relationship Type="http://schemas.openxmlformats.org/officeDocument/2006/relationships/slide" Target="/ppt/slides/slide1.xml" Id="R92df57fe11914a16" /><Relationship Type="http://schemas.openxmlformats.org/officeDocument/2006/relationships/slide" Target="/ppt/slides/slide2.xml" Id="R65137b06aacc4e10" /><Relationship Type="http://schemas.openxmlformats.org/officeDocument/2006/relationships/slide" Target="/ppt/slides/slide3.xml" Id="Rff3051d0a9374637" /><Relationship Type="http://schemas.openxmlformats.org/officeDocument/2006/relationships/slide" Target="/ppt/slides/slide4.xml" Id="R9678f6dff7714698" /><Relationship Type="http://schemas.openxmlformats.org/officeDocument/2006/relationships/slide" Target="/ppt/slides/slide5.xml" Id="R8d95d4d17d524457" /><Relationship Type="http://schemas.openxmlformats.org/officeDocument/2006/relationships/slide" Target="/ppt/slides/slide6.xml" Id="Ra46a5c27226e43b7" /><Relationship Type="http://schemas.openxmlformats.org/officeDocument/2006/relationships/slide" Target="/ppt/slides/slide7.xml" Id="R41026496d89e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3645ef393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590d4e51c48ff" /><Relationship Type="http://schemas.openxmlformats.org/officeDocument/2006/relationships/theme" Target="/ppt/slideMasters/theme/theme1.xml" Id="R5dd8b8905507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590d4e51c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c588bf87d4e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3428f6224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8310d4cbd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50a8f4124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03b81aebd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7a2f64ee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2400bb3bd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ØKONOMI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ØKONOMI CONSULT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12 825 240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6 753 073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TRYGVE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982 597 560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