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0070db169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1c83948cf4420"/>
  </p:sldMasterIdLst>
  <p:sldIdLst>
    <p:sldId xmlns:r="http://schemas.openxmlformats.org/officeDocument/2006/relationships" id="256" r:id="Rdfa536bf499e4325"/>
    <p:sldId xmlns:r="http://schemas.openxmlformats.org/officeDocument/2006/relationships" id="257" r:id="Rafee4440b3a84c89"/>
    <p:sldId xmlns:r="http://schemas.openxmlformats.org/officeDocument/2006/relationships" id="258" r:id="Rdab9faca2bff4ada"/>
    <p:sldId xmlns:r="http://schemas.openxmlformats.org/officeDocument/2006/relationships" id="259" r:id="Ra971f13ea8ee4baa"/>
    <p:sldId xmlns:r="http://schemas.openxmlformats.org/officeDocument/2006/relationships" id="260" r:id="R63c843b63de54b42"/>
    <p:sldId xmlns:r="http://schemas.openxmlformats.org/officeDocument/2006/relationships" id="261" r:id="Rc87579901312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1c83948cf4420" /><Relationship Type="http://schemas.openxmlformats.org/officeDocument/2006/relationships/slide" Target="/ppt/slides/slide1.xml" Id="Rdfa536bf499e4325" /><Relationship Type="http://schemas.openxmlformats.org/officeDocument/2006/relationships/slide" Target="/ppt/slides/slide2.xml" Id="Rafee4440b3a84c89" /><Relationship Type="http://schemas.openxmlformats.org/officeDocument/2006/relationships/slide" Target="/ppt/slides/slide3.xml" Id="Rdab9faca2bff4ada" /><Relationship Type="http://schemas.openxmlformats.org/officeDocument/2006/relationships/slide" Target="/ppt/slides/slide4.xml" Id="Ra971f13ea8ee4baa" /><Relationship Type="http://schemas.openxmlformats.org/officeDocument/2006/relationships/slide" Target="/ppt/slides/slide5.xml" Id="R63c843b63de54b42" /><Relationship Type="http://schemas.openxmlformats.org/officeDocument/2006/relationships/slide" Target="/ppt/slides/slide6.xml" Id="Rc87579901312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6db7e4a89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14fa0743b465f" /><Relationship Type="http://schemas.openxmlformats.org/officeDocument/2006/relationships/theme" Target="/ppt/slideMasters/theme/theme1.xml" Id="Rf9477a8f2680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14fa0743b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63efa17114f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fc49fcd9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5749f4cdf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8b235b3ed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535aa11c9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0efa636e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SPAREBANK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SPAREBANK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LOKOMOTIVMANNSFORBUND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INGAR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