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90bee188c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e57585003642ac"/>
  </p:sldMasterIdLst>
  <p:sldIdLst>
    <p:sldId xmlns:r="http://schemas.openxmlformats.org/officeDocument/2006/relationships" id="256" r:id="R847a1c10558f4541"/>
    <p:sldId xmlns:r="http://schemas.openxmlformats.org/officeDocument/2006/relationships" id="257" r:id="Rdb17303a60ed4c82"/>
    <p:sldId xmlns:r="http://schemas.openxmlformats.org/officeDocument/2006/relationships" id="258" r:id="R1182fb5a9d4843d5"/>
    <p:sldId xmlns:r="http://schemas.openxmlformats.org/officeDocument/2006/relationships" id="259" r:id="R4c88eb2b38ad4fc8"/>
    <p:sldId xmlns:r="http://schemas.openxmlformats.org/officeDocument/2006/relationships" id="260" r:id="R2c59a7f052504394"/>
    <p:sldId xmlns:r="http://schemas.openxmlformats.org/officeDocument/2006/relationships" id="261" r:id="Rc808ce4a170342db"/>
    <p:sldId xmlns:r="http://schemas.openxmlformats.org/officeDocument/2006/relationships" id="262" r:id="Rf33f9346702c44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57585003642ac" /><Relationship Type="http://schemas.openxmlformats.org/officeDocument/2006/relationships/slide" Target="/ppt/slides/slide1.xml" Id="R847a1c10558f4541" /><Relationship Type="http://schemas.openxmlformats.org/officeDocument/2006/relationships/slide" Target="/ppt/slides/slide2.xml" Id="Rdb17303a60ed4c82" /><Relationship Type="http://schemas.openxmlformats.org/officeDocument/2006/relationships/slide" Target="/ppt/slides/slide3.xml" Id="R1182fb5a9d4843d5" /><Relationship Type="http://schemas.openxmlformats.org/officeDocument/2006/relationships/slide" Target="/ppt/slides/slide4.xml" Id="R4c88eb2b38ad4fc8" /><Relationship Type="http://schemas.openxmlformats.org/officeDocument/2006/relationships/slide" Target="/ppt/slides/slide5.xml" Id="R2c59a7f052504394" /><Relationship Type="http://schemas.openxmlformats.org/officeDocument/2006/relationships/slide" Target="/ppt/slides/slide6.xml" Id="Rc808ce4a170342db" /><Relationship Type="http://schemas.openxmlformats.org/officeDocument/2006/relationships/slide" Target="/ppt/slides/slide7.xml" Id="Rf33f9346702c44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fb39029d747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10e329bf74699" /><Relationship Type="http://schemas.openxmlformats.org/officeDocument/2006/relationships/theme" Target="/ppt/slideMasters/theme/theme1.xml" Id="R6717d5bfdf23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510e329bf7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243f119a7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0a62c33f740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44ba2fcc0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176c5eda0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00c5c40c0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a125e38c9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3f3039aa84d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ØKONOMITJENESTER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ØKONOMITJENESTER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24 712 276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3 596 341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2 736 333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1 067 710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9 996 540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88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post@bacus.no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982 741 076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ØKONOMITJENESTER AS</a:t>
            </a:r>
          </a:p>
        </p:txBody>
      </p:sp>
    </p:spTree>
  </p:cSld>
  <p:clrMapOvr>
    <a:masterClrMapping xmlns:a="http://schemas.openxmlformats.org/drawingml/2006/main"/>
  </p:clrMapOvr>
</p:sld>
</file>