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7db4b9752e4d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294491b7e4ec9"/>
  </p:sldMasterIdLst>
  <p:sldIdLst>
    <p:sldId xmlns:r="http://schemas.openxmlformats.org/officeDocument/2006/relationships" id="256" r:id="Re807790735e84c1a"/>
    <p:sldId xmlns:r="http://schemas.openxmlformats.org/officeDocument/2006/relationships" id="257" r:id="R44e593d74f2142b0"/>
    <p:sldId xmlns:r="http://schemas.openxmlformats.org/officeDocument/2006/relationships" id="258" r:id="R3132b8fed3fe433c"/>
    <p:sldId xmlns:r="http://schemas.openxmlformats.org/officeDocument/2006/relationships" id="259" r:id="R90e98c92ae5a48a1"/>
    <p:sldId xmlns:r="http://schemas.openxmlformats.org/officeDocument/2006/relationships" id="260" r:id="R1d7df9c9c43f4b58"/>
    <p:sldId xmlns:r="http://schemas.openxmlformats.org/officeDocument/2006/relationships" id="261" r:id="R1a9af95e843d40ba"/>
    <p:sldId xmlns:r="http://schemas.openxmlformats.org/officeDocument/2006/relationships" id="262" r:id="R51248b157f34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294491b7e4ec9" /><Relationship Type="http://schemas.openxmlformats.org/officeDocument/2006/relationships/slide" Target="/ppt/slides/slide1.xml" Id="Re807790735e84c1a" /><Relationship Type="http://schemas.openxmlformats.org/officeDocument/2006/relationships/slide" Target="/ppt/slides/slide2.xml" Id="R44e593d74f2142b0" /><Relationship Type="http://schemas.openxmlformats.org/officeDocument/2006/relationships/slide" Target="/ppt/slides/slide3.xml" Id="R3132b8fed3fe433c" /><Relationship Type="http://schemas.openxmlformats.org/officeDocument/2006/relationships/slide" Target="/ppt/slides/slide4.xml" Id="R90e98c92ae5a48a1" /><Relationship Type="http://schemas.openxmlformats.org/officeDocument/2006/relationships/slide" Target="/ppt/slides/slide5.xml" Id="R1d7df9c9c43f4b58" /><Relationship Type="http://schemas.openxmlformats.org/officeDocument/2006/relationships/slide" Target="/ppt/slides/slide6.xml" Id="R1a9af95e843d40ba" /><Relationship Type="http://schemas.openxmlformats.org/officeDocument/2006/relationships/slide" Target="/ppt/slides/slide7.xml" Id="R51248b157f34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5a94536d1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b7fb4625647a5" /><Relationship Type="http://schemas.openxmlformats.org/officeDocument/2006/relationships/theme" Target="/ppt/slideMasters/theme/theme1.xml" Id="Rb3ba47e7afa540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b7fb46256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5138cde95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643c2af60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433f31fd445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df4e73c48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8024d01cc48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608616a27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dc1421dba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ØSTLANDSKE REVISORER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ØSTLANDSKE REVISORER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17 090 378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7 559 322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11 452 016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KALBERG ANDREAS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Nøstegate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982 743 966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