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b3b533d85a46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9ed465ea57495b"/>
  </p:sldMasterIdLst>
  <p:sldIdLst>
    <p:sldId xmlns:r="http://schemas.openxmlformats.org/officeDocument/2006/relationships" id="256" r:id="Rc26fe34a15a245a6"/>
    <p:sldId xmlns:r="http://schemas.openxmlformats.org/officeDocument/2006/relationships" id="257" r:id="R98e0237096e54447"/>
    <p:sldId xmlns:r="http://schemas.openxmlformats.org/officeDocument/2006/relationships" id="258" r:id="R063b30be242b409a"/>
    <p:sldId xmlns:r="http://schemas.openxmlformats.org/officeDocument/2006/relationships" id="259" r:id="R4ed74fe02fa34006"/>
    <p:sldId xmlns:r="http://schemas.openxmlformats.org/officeDocument/2006/relationships" id="260" r:id="R3683a87cf7964ba6"/>
    <p:sldId xmlns:r="http://schemas.openxmlformats.org/officeDocument/2006/relationships" id="261" r:id="Rd8e69b4c9e2c4aaf"/>
    <p:sldId xmlns:r="http://schemas.openxmlformats.org/officeDocument/2006/relationships" id="262" r:id="R42963f1e52b845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9ed465ea57495b" /><Relationship Type="http://schemas.openxmlformats.org/officeDocument/2006/relationships/slide" Target="/ppt/slides/slide1.xml" Id="Rc26fe34a15a245a6" /><Relationship Type="http://schemas.openxmlformats.org/officeDocument/2006/relationships/slide" Target="/ppt/slides/slide2.xml" Id="R98e0237096e54447" /><Relationship Type="http://schemas.openxmlformats.org/officeDocument/2006/relationships/slide" Target="/ppt/slides/slide3.xml" Id="R063b30be242b409a" /><Relationship Type="http://schemas.openxmlformats.org/officeDocument/2006/relationships/slide" Target="/ppt/slides/slide4.xml" Id="R4ed74fe02fa34006" /><Relationship Type="http://schemas.openxmlformats.org/officeDocument/2006/relationships/slide" Target="/ppt/slides/slide5.xml" Id="R3683a87cf7964ba6" /><Relationship Type="http://schemas.openxmlformats.org/officeDocument/2006/relationships/slide" Target="/ppt/slides/slide6.xml" Id="Rd8e69b4c9e2c4aaf" /><Relationship Type="http://schemas.openxmlformats.org/officeDocument/2006/relationships/slide" Target="/ppt/slides/slide7.xml" Id="R42963f1e52b845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5fdee5b75643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adb87c4de428b" /><Relationship Type="http://schemas.openxmlformats.org/officeDocument/2006/relationships/theme" Target="/ppt/slideMasters/theme/theme1.xml" Id="R9db4b803cdd94f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aadb87c4de42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89a2459bf43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e4dde2ec244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17cfb6f4e4c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59936085e48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205702be54e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81c4eb45d43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0e05b411a44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TRØNDER ØKONOMI AS ble etablert [år] og holder til i Jakobsli.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−199 617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1 168 777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14 565 639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14 965 639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FORSETH FRANK GEORG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Jakobslivegen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7059 Jakobsli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frank@tronderokonomi.no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982 767 083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