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c22f5b156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277cd95b24845"/>
  </p:sldMasterIdLst>
  <p:sldIdLst>
    <p:sldId xmlns:r="http://schemas.openxmlformats.org/officeDocument/2006/relationships" id="256" r:id="Rddb9416936fa4ffc"/>
    <p:sldId xmlns:r="http://schemas.openxmlformats.org/officeDocument/2006/relationships" id="257" r:id="R48850d9d28d44665"/>
    <p:sldId xmlns:r="http://schemas.openxmlformats.org/officeDocument/2006/relationships" id="258" r:id="R8070a642f0d24893"/>
    <p:sldId xmlns:r="http://schemas.openxmlformats.org/officeDocument/2006/relationships" id="259" r:id="R64385897aeaf424e"/>
    <p:sldId xmlns:r="http://schemas.openxmlformats.org/officeDocument/2006/relationships" id="260" r:id="R99f58bcbef01446d"/>
    <p:sldId xmlns:r="http://schemas.openxmlformats.org/officeDocument/2006/relationships" id="261" r:id="R1e0e5fb6b3da4860"/>
    <p:sldId xmlns:r="http://schemas.openxmlformats.org/officeDocument/2006/relationships" id="262" r:id="R145f956320ab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277cd95b24845" /><Relationship Type="http://schemas.openxmlformats.org/officeDocument/2006/relationships/slide" Target="/ppt/slides/slide1.xml" Id="Rddb9416936fa4ffc" /><Relationship Type="http://schemas.openxmlformats.org/officeDocument/2006/relationships/slide" Target="/ppt/slides/slide2.xml" Id="R48850d9d28d44665" /><Relationship Type="http://schemas.openxmlformats.org/officeDocument/2006/relationships/slide" Target="/ppt/slides/slide3.xml" Id="R8070a642f0d24893" /><Relationship Type="http://schemas.openxmlformats.org/officeDocument/2006/relationships/slide" Target="/ppt/slides/slide4.xml" Id="R64385897aeaf424e" /><Relationship Type="http://schemas.openxmlformats.org/officeDocument/2006/relationships/slide" Target="/ppt/slides/slide5.xml" Id="R99f58bcbef01446d" /><Relationship Type="http://schemas.openxmlformats.org/officeDocument/2006/relationships/slide" Target="/ppt/slides/slide6.xml" Id="R1e0e5fb6b3da4860" /><Relationship Type="http://schemas.openxmlformats.org/officeDocument/2006/relationships/slide" Target="/ppt/slides/slide7.xml" Id="R145f956320ab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0503c87cd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21fd0b994e4c" /><Relationship Type="http://schemas.openxmlformats.org/officeDocument/2006/relationships/theme" Target="/ppt/slideMasters/theme/theme1.xml" Id="R40dbcd38b2e6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c21fd0b99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cf2f9d81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78b178df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d2921c12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862de8f6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fc554b00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55427a27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413e897d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