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3e5f109596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f024a8b8b421a"/>
  </p:sldMasterIdLst>
  <p:sldIdLst>
    <p:sldId xmlns:r="http://schemas.openxmlformats.org/officeDocument/2006/relationships" id="256" r:id="R63288198c2ea450b"/>
    <p:sldId xmlns:r="http://schemas.openxmlformats.org/officeDocument/2006/relationships" id="257" r:id="Rcd9a8f68747242f1"/>
    <p:sldId xmlns:r="http://schemas.openxmlformats.org/officeDocument/2006/relationships" id="258" r:id="R5ce9981ce7704a34"/>
    <p:sldId xmlns:r="http://schemas.openxmlformats.org/officeDocument/2006/relationships" id="259" r:id="R42607bb6a2f64ca3"/>
    <p:sldId xmlns:r="http://schemas.openxmlformats.org/officeDocument/2006/relationships" id="260" r:id="R96623bbad75c4533"/>
    <p:sldId xmlns:r="http://schemas.openxmlformats.org/officeDocument/2006/relationships" id="261" r:id="R597a96261a4748f4"/>
    <p:sldId xmlns:r="http://schemas.openxmlformats.org/officeDocument/2006/relationships" id="262" r:id="Rb502bc7ef8d1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f024a8b8b421a" /><Relationship Type="http://schemas.openxmlformats.org/officeDocument/2006/relationships/slide" Target="/ppt/slides/slide1.xml" Id="R63288198c2ea450b" /><Relationship Type="http://schemas.openxmlformats.org/officeDocument/2006/relationships/slide" Target="/ppt/slides/slide2.xml" Id="Rcd9a8f68747242f1" /><Relationship Type="http://schemas.openxmlformats.org/officeDocument/2006/relationships/slide" Target="/ppt/slides/slide3.xml" Id="R5ce9981ce7704a34" /><Relationship Type="http://schemas.openxmlformats.org/officeDocument/2006/relationships/slide" Target="/ppt/slides/slide4.xml" Id="R42607bb6a2f64ca3" /><Relationship Type="http://schemas.openxmlformats.org/officeDocument/2006/relationships/slide" Target="/ppt/slides/slide5.xml" Id="R96623bbad75c4533" /><Relationship Type="http://schemas.openxmlformats.org/officeDocument/2006/relationships/slide" Target="/ppt/slides/slide6.xml" Id="R597a96261a4748f4" /><Relationship Type="http://schemas.openxmlformats.org/officeDocument/2006/relationships/slide" Target="/ppt/slides/slide7.xml" Id="Rb502bc7ef8d1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ecd03bc394c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e758320924278" /><Relationship Type="http://schemas.openxmlformats.org/officeDocument/2006/relationships/theme" Target="/ppt/slideMasters/theme/theme1.xml" Id="R097c6a2a49ba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5e75832092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f03f490b245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3ba1fe434d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7bb1d99c04b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d817002f0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0ccbdb5a741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a008b89be4f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8a7139369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6 305 185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17 188 874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BERGGREN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61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982 784 573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