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be395642a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2e05d464f4d8d"/>
  </p:sldMasterIdLst>
  <p:sldIdLst>
    <p:sldId xmlns:r="http://schemas.openxmlformats.org/officeDocument/2006/relationships" id="256" r:id="R1cfbae7c76534bee"/>
    <p:sldId xmlns:r="http://schemas.openxmlformats.org/officeDocument/2006/relationships" id="257" r:id="R4f7f25c01df8417c"/>
    <p:sldId xmlns:r="http://schemas.openxmlformats.org/officeDocument/2006/relationships" id="258" r:id="R27699b9d7e9f4496"/>
    <p:sldId xmlns:r="http://schemas.openxmlformats.org/officeDocument/2006/relationships" id="259" r:id="Rf02c2e433d0f47d4"/>
    <p:sldId xmlns:r="http://schemas.openxmlformats.org/officeDocument/2006/relationships" id="260" r:id="Rceba2a4da73348d8"/>
    <p:sldId xmlns:r="http://schemas.openxmlformats.org/officeDocument/2006/relationships" id="261" r:id="R6051913a0dd64d32"/>
    <p:sldId xmlns:r="http://schemas.openxmlformats.org/officeDocument/2006/relationships" id="262" r:id="Rb1524b598ece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2e05d464f4d8d" /><Relationship Type="http://schemas.openxmlformats.org/officeDocument/2006/relationships/slide" Target="/ppt/slides/slide1.xml" Id="R1cfbae7c76534bee" /><Relationship Type="http://schemas.openxmlformats.org/officeDocument/2006/relationships/slide" Target="/ppt/slides/slide2.xml" Id="R4f7f25c01df8417c" /><Relationship Type="http://schemas.openxmlformats.org/officeDocument/2006/relationships/slide" Target="/ppt/slides/slide3.xml" Id="R27699b9d7e9f4496" /><Relationship Type="http://schemas.openxmlformats.org/officeDocument/2006/relationships/slide" Target="/ppt/slides/slide4.xml" Id="Rf02c2e433d0f47d4" /><Relationship Type="http://schemas.openxmlformats.org/officeDocument/2006/relationships/slide" Target="/ppt/slides/slide5.xml" Id="Rceba2a4da73348d8" /><Relationship Type="http://schemas.openxmlformats.org/officeDocument/2006/relationships/slide" Target="/ppt/slides/slide6.xml" Id="R6051913a0dd64d32" /><Relationship Type="http://schemas.openxmlformats.org/officeDocument/2006/relationships/slide" Target="/ppt/slides/slide7.xml" Id="Rb1524b598ece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f9c851f5c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fa4201be4002" /><Relationship Type="http://schemas.openxmlformats.org/officeDocument/2006/relationships/theme" Target="/ppt/slideMasters/theme/theme1.xml" Id="R6ddf33717b7c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afa4201be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acee41d5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4f9b0415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a2936dba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84aa0dbdc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18767586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dac95334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490263eb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