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e07fdc080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573be11024274"/>
  </p:sldMasterIdLst>
  <p:sldIdLst>
    <p:sldId xmlns:r="http://schemas.openxmlformats.org/officeDocument/2006/relationships" id="256" r:id="Ra696f667e5954e88"/>
    <p:sldId xmlns:r="http://schemas.openxmlformats.org/officeDocument/2006/relationships" id="257" r:id="R1ed3a044e8294f5a"/>
    <p:sldId xmlns:r="http://schemas.openxmlformats.org/officeDocument/2006/relationships" id="258" r:id="Ref2a66d38c754d44"/>
    <p:sldId xmlns:r="http://schemas.openxmlformats.org/officeDocument/2006/relationships" id="259" r:id="R22bc9ee1eeb74fe8"/>
    <p:sldId xmlns:r="http://schemas.openxmlformats.org/officeDocument/2006/relationships" id="260" r:id="R5013aa1e64f64a3d"/>
    <p:sldId xmlns:r="http://schemas.openxmlformats.org/officeDocument/2006/relationships" id="261" r:id="Rd622e15a50c5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573be11024274" /><Relationship Type="http://schemas.openxmlformats.org/officeDocument/2006/relationships/slide" Target="/ppt/slides/slide1.xml" Id="Ra696f667e5954e88" /><Relationship Type="http://schemas.openxmlformats.org/officeDocument/2006/relationships/slide" Target="/ppt/slides/slide2.xml" Id="R1ed3a044e8294f5a" /><Relationship Type="http://schemas.openxmlformats.org/officeDocument/2006/relationships/slide" Target="/ppt/slides/slide3.xml" Id="Ref2a66d38c754d44" /><Relationship Type="http://schemas.openxmlformats.org/officeDocument/2006/relationships/slide" Target="/ppt/slides/slide4.xml" Id="R22bc9ee1eeb74fe8" /><Relationship Type="http://schemas.openxmlformats.org/officeDocument/2006/relationships/slide" Target="/ppt/slides/slide5.xml" Id="R5013aa1e64f64a3d" /><Relationship Type="http://schemas.openxmlformats.org/officeDocument/2006/relationships/slide" Target="/ppt/slides/slide6.xml" Id="Rd622e15a50c5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8be591f35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8a69f2054c63" /><Relationship Type="http://schemas.openxmlformats.org/officeDocument/2006/relationships/theme" Target="/ppt/slideMasters/theme/theme1.xml" Id="R34d6e96f4067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08a69f205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5ac5c9b0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47a8ef4f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2e3b140b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d200fedd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55bcc945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003922ef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