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b444d11d240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9e82f24ab4371"/>
  </p:sldMasterIdLst>
  <p:sldIdLst>
    <p:sldId xmlns:r="http://schemas.openxmlformats.org/officeDocument/2006/relationships" id="256" r:id="Rf7c27962379c4a6f"/>
    <p:sldId xmlns:r="http://schemas.openxmlformats.org/officeDocument/2006/relationships" id="257" r:id="R284d57d89d7e419f"/>
    <p:sldId xmlns:r="http://schemas.openxmlformats.org/officeDocument/2006/relationships" id="258" r:id="R5afc412ade0a49ac"/>
    <p:sldId xmlns:r="http://schemas.openxmlformats.org/officeDocument/2006/relationships" id="259" r:id="Rd115769325bd4253"/>
    <p:sldId xmlns:r="http://schemas.openxmlformats.org/officeDocument/2006/relationships" id="260" r:id="Rddc8961954d3400f"/>
    <p:sldId xmlns:r="http://schemas.openxmlformats.org/officeDocument/2006/relationships" id="261" r:id="Rd6d4d2ab75f34411"/>
    <p:sldId xmlns:r="http://schemas.openxmlformats.org/officeDocument/2006/relationships" id="262" r:id="R4210f5534b75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9e82f24ab4371" /><Relationship Type="http://schemas.openxmlformats.org/officeDocument/2006/relationships/slide" Target="/ppt/slides/slide1.xml" Id="Rf7c27962379c4a6f" /><Relationship Type="http://schemas.openxmlformats.org/officeDocument/2006/relationships/slide" Target="/ppt/slides/slide2.xml" Id="R284d57d89d7e419f" /><Relationship Type="http://schemas.openxmlformats.org/officeDocument/2006/relationships/slide" Target="/ppt/slides/slide3.xml" Id="R5afc412ade0a49ac" /><Relationship Type="http://schemas.openxmlformats.org/officeDocument/2006/relationships/slide" Target="/ppt/slides/slide4.xml" Id="Rd115769325bd4253" /><Relationship Type="http://schemas.openxmlformats.org/officeDocument/2006/relationships/slide" Target="/ppt/slides/slide5.xml" Id="Rddc8961954d3400f" /><Relationship Type="http://schemas.openxmlformats.org/officeDocument/2006/relationships/slide" Target="/ppt/slides/slide6.xml" Id="Rd6d4d2ab75f34411" /><Relationship Type="http://schemas.openxmlformats.org/officeDocument/2006/relationships/slide" Target="/ppt/slides/slide7.xml" Id="R4210f5534b75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68ad4ee16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9282d4834c80" /><Relationship Type="http://schemas.openxmlformats.org/officeDocument/2006/relationships/theme" Target="/ppt/slideMasters/theme/theme1.xml" Id="Rd5adcd7f1323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99282d483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a15190a36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a325b433f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1e3fed3f04a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a619e79aa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9fb87581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71f2299e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81461b1c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