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818840163fb4b9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839463020d64be4"/>
  </p:sldMasterIdLst>
  <p:sldIdLst>
    <p:sldId xmlns:r="http://schemas.openxmlformats.org/officeDocument/2006/relationships" id="256" r:id="R8f389d614f4043b1"/>
    <p:sldId xmlns:r="http://schemas.openxmlformats.org/officeDocument/2006/relationships" id="257" r:id="R7b9254994f8d47c4"/>
    <p:sldId xmlns:r="http://schemas.openxmlformats.org/officeDocument/2006/relationships" id="258" r:id="Rd12580f0c4c34469"/>
    <p:sldId xmlns:r="http://schemas.openxmlformats.org/officeDocument/2006/relationships" id="259" r:id="R2af835eacae342b3"/>
    <p:sldId xmlns:r="http://schemas.openxmlformats.org/officeDocument/2006/relationships" id="260" r:id="R5539d2c959a04dbe"/>
    <p:sldId xmlns:r="http://schemas.openxmlformats.org/officeDocument/2006/relationships" id="261" r:id="R926827b0c7c74182"/>
    <p:sldId xmlns:r="http://schemas.openxmlformats.org/officeDocument/2006/relationships" id="262" r:id="R05b6ae0c143b4b0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839463020d64be4" /><Relationship Type="http://schemas.openxmlformats.org/officeDocument/2006/relationships/slide" Target="/ppt/slides/slide1.xml" Id="R8f389d614f4043b1" /><Relationship Type="http://schemas.openxmlformats.org/officeDocument/2006/relationships/slide" Target="/ppt/slides/slide2.xml" Id="R7b9254994f8d47c4" /><Relationship Type="http://schemas.openxmlformats.org/officeDocument/2006/relationships/slide" Target="/ppt/slides/slide3.xml" Id="Rd12580f0c4c34469" /><Relationship Type="http://schemas.openxmlformats.org/officeDocument/2006/relationships/slide" Target="/ppt/slides/slide4.xml" Id="R2af835eacae342b3" /><Relationship Type="http://schemas.openxmlformats.org/officeDocument/2006/relationships/slide" Target="/ppt/slides/slide5.xml" Id="R5539d2c959a04dbe" /><Relationship Type="http://schemas.openxmlformats.org/officeDocument/2006/relationships/slide" Target="/ppt/slides/slide6.xml" Id="R926827b0c7c74182" /><Relationship Type="http://schemas.openxmlformats.org/officeDocument/2006/relationships/slide" Target="/ppt/slides/slide7.xml" Id="R05b6ae0c143b4b0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f0bbf985723482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a9d4d97b934186" /><Relationship Type="http://schemas.openxmlformats.org/officeDocument/2006/relationships/theme" Target="/ppt/slideMasters/theme/theme1.xml" Id="Re134c86caf9a47e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9a9d4d97b93418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389b240e9e4b0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d767c6bec2410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b49150923d435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4c53b6785140b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d881031e34429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325159e50e464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6852ae47e344a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SUNNFJORD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SUNNFJORD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SUNNFJORD INVEST AS ble etablert [år] og holder til i Florø.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SUNNFJORD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SUNNFJORD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SUNNFJORD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−31 734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399 007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2 085 857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2 085 940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SUNNFJORD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YNGVE MOAN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SUNNFJORD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Krokåsen 26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6908 Florø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982 938 457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SUNNFJORD INVEST AS</a:t>
            </a:r>
          </a:p>
        </p:txBody>
      </p:sp>
    </p:spTree>
  </p:cSld>
  <p:clrMapOvr>
    <a:masterClrMapping xmlns:a="http://schemas.openxmlformats.org/drawingml/2006/main"/>
  </p:clrMapOvr>
</p:sld>
</file>