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96fe49df8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b397c378046b9"/>
  </p:sldMasterIdLst>
  <p:sldIdLst>
    <p:sldId xmlns:r="http://schemas.openxmlformats.org/officeDocument/2006/relationships" id="256" r:id="Ra841501848f14e4f"/>
    <p:sldId xmlns:r="http://schemas.openxmlformats.org/officeDocument/2006/relationships" id="257" r:id="Ra7183c61242744e9"/>
    <p:sldId xmlns:r="http://schemas.openxmlformats.org/officeDocument/2006/relationships" id="258" r:id="Re1edf37803264cdb"/>
    <p:sldId xmlns:r="http://schemas.openxmlformats.org/officeDocument/2006/relationships" id="259" r:id="R9051707f6c73461c"/>
    <p:sldId xmlns:r="http://schemas.openxmlformats.org/officeDocument/2006/relationships" id="260" r:id="Rb34211e1d8a84adc"/>
    <p:sldId xmlns:r="http://schemas.openxmlformats.org/officeDocument/2006/relationships" id="261" r:id="Rac3af74434e84c70"/>
    <p:sldId xmlns:r="http://schemas.openxmlformats.org/officeDocument/2006/relationships" id="262" r:id="R0b20c83e2a3f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b397c378046b9" /><Relationship Type="http://schemas.openxmlformats.org/officeDocument/2006/relationships/slide" Target="/ppt/slides/slide1.xml" Id="Ra841501848f14e4f" /><Relationship Type="http://schemas.openxmlformats.org/officeDocument/2006/relationships/slide" Target="/ppt/slides/slide2.xml" Id="Ra7183c61242744e9" /><Relationship Type="http://schemas.openxmlformats.org/officeDocument/2006/relationships/slide" Target="/ppt/slides/slide3.xml" Id="Re1edf37803264cdb" /><Relationship Type="http://schemas.openxmlformats.org/officeDocument/2006/relationships/slide" Target="/ppt/slides/slide4.xml" Id="R9051707f6c73461c" /><Relationship Type="http://schemas.openxmlformats.org/officeDocument/2006/relationships/slide" Target="/ppt/slides/slide5.xml" Id="Rb34211e1d8a84adc" /><Relationship Type="http://schemas.openxmlformats.org/officeDocument/2006/relationships/slide" Target="/ppt/slides/slide6.xml" Id="Rac3af74434e84c70" /><Relationship Type="http://schemas.openxmlformats.org/officeDocument/2006/relationships/slide" Target="/ppt/slides/slide7.xml" Id="R0b20c83e2a3f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f46462e80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8a7b3510043ae" /><Relationship Type="http://schemas.openxmlformats.org/officeDocument/2006/relationships/theme" Target="/ppt/slideMasters/theme/theme1.xml" Id="Rabf7a3784776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8a7b35100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9c388ef08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37da4d3c0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953312332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da447d3164d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24202c291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4915a25a1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a67c17e71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INVEST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−394 798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1 240 386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JOHNNY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Strandengveien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22 25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983 069 924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