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65c4927fe24e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0c37a928144b8a"/>
  </p:sldMasterIdLst>
  <p:sldIdLst>
    <p:sldId xmlns:r="http://schemas.openxmlformats.org/officeDocument/2006/relationships" id="256" r:id="R1cbd881713e240ae"/>
    <p:sldId xmlns:r="http://schemas.openxmlformats.org/officeDocument/2006/relationships" id="257" r:id="R47c43fd78a95495a"/>
    <p:sldId xmlns:r="http://schemas.openxmlformats.org/officeDocument/2006/relationships" id="258" r:id="R09f98a0fd4af49b3"/>
    <p:sldId xmlns:r="http://schemas.openxmlformats.org/officeDocument/2006/relationships" id="259" r:id="R282285f55fbc47f3"/>
    <p:sldId xmlns:r="http://schemas.openxmlformats.org/officeDocument/2006/relationships" id="260" r:id="R9db2c583740b4b1e"/>
    <p:sldId xmlns:r="http://schemas.openxmlformats.org/officeDocument/2006/relationships" id="261" r:id="Rd065aaf641d74c92"/>
    <p:sldId xmlns:r="http://schemas.openxmlformats.org/officeDocument/2006/relationships" id="262" r:id="R7f939d1cb58741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0c37a928144b8a" /><Relationship Type="http://schemas.openxmlformats.org/officeDocument/2006/relationships/slide" Target="/ppt/slides/slide1.xml" Id="R1cbd881713e240ae" /><Relationship Type="http://schemas.openxmlformats.org/officeDocument/2006/relationships/slide" Target="/ppt/slides/slide2.xml" Id="R47c43fd78a95495a" /><Relationship Type="http://schemas.openxmlformats.org/officeDocument/2006/relationships/slide" Target="/ppt/slides/slide3.xml" Id="R09f98a0fd4af49b3" /><Relationship Type="http://schemas.openxmlformats.org/officeDocument/2006/relationships/slide" Target="/ppt/slides/slide4.xml" Id="R282285f55fbc47f3" /><Relationship Type="http://schemas.openxmlformats.org/officeDocument/2006/relationships/slide" Target="/ppt/slides/slide5.xml" Id="R9db2c583740b4b1e" /><Relationship Type="http://schemas.openxmlformats.org/officeDocument/2006/relationships/slide" Target="/ppt/slides/slide6.xml" Id="Rd065aaf641d74c92" /><Relationship Type="http://schemas.openxmlformats.org/officeDocument/2006/relationships/slide" Target="/ppt/slides/slide7.xml" Id="R7f939d1cb58741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2e18cb71674e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b2aa3559e4b50" /><Relationship Type="http://schemas.openxmlformats.org/officeDocument/2006/relationships/theme" Target="/ppt/slideMasters/theme/theme1.xml" Id="R9fabe09d6a9c4f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2b2aa3559e4b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6e322d0f349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2b28c07a740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e4f9ab3a74d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3f50b90834f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90bdfb6024c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c725ce1de45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0a6eea21749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AGNITIO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AGNITIO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77 165 820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10 050 423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8 036 684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11 018 603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26 013 800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AHL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SMEDEGÅRD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 WIGUM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 REIDAR GRYTBAKK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KÅRE FURRE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983 089 771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