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7cd250cbe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367d6aa464418"/>
  </p:sldMasterIdLst>
  <p:sldIdLst>
    <p:sldId xmlns:r="http://schemas.openxmlformats.org/officeDocument/2006/relationships" id="256" r:id="R04e300fbba924706"/>
    <p:sldId xmlns:r="http://schemas.openxmlformats.org/officeDocument/2006/relationships" id="257" r:id="Rdada043f77fa4a5b"/>
    <p:sldId xmlns:r="http://schemas.openxmlformats.org/officeDocument/2006/relationships" id="258" r:id="R6058579b5562409f"/>
    <p:sldId xmlns:r="http://schemas.openxmlformats.org/officeDocument/2006/relationships" id="259" r:id="Rad05337d7f1242d6"/>
    <p:sldId xmlns:r="http://schemas.openxmlformats.org/officeDocument/2006/relationships" id="260" r:id="R0b78ce3b48ac4cf6"/>
    <p:sldId xmlns:r="http://schemas.openxmlformats.org/officeDocument/2006/relationships" id="261" r:id="R92faa29a3be5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367d6aa464418" /><Relationship Type="http://schemas.openxmlformats.org/officeDocument/2006/relationships/slide" Target="/ppt/slides/slide1.xml" Id="R04e300fbba924706" /><Relationship Type="http://schemas.openxmlformats.org/officeDocument/2006/relationships/slide" Target="/ppt/slides/slide2.xml" Id="Rdada043f77fa4a5b" /><Relationship Type="http://schemas.openxmlformats.org/officeDocument/2006/relationships/slide" Target="/ppt/slides/slide3.xml" Id="R6058579b5562409f" /><Relationship Type="http://schemas.openxmlformats.org/officeDocument/2006/relationships/slide" Target="/ppt/slides/slide4.xml" Id="Rad05337d7f1242d6" /><Relationship Type="http://schemas.openxmlformats.org/officeDocument/2006/relationships/slide" Target="/ppt/slides/slide5.xml" Id="R0b78ce3b48ac4cf6" /><Relationship Type="http://schemas.openxmlformats.org/officeDocument/2006/relationships/slide" Target="/ppt/slides/slide6.xml" Id="R92faa29a3be5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2270ae26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48a83f944283" /><Relationship Type="http://schemas.openxmlformats.org/officeDocument/2006/relationships/theme" Target="/ppt/slideMasters/theme/theme1.xml" Id="R0919856a29a0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f48a83f94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8c43e782c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534d8f7f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dcb92ceef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05831c4a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6373503c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018f8e5c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