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24895681964b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ea4272d61940b0"/>
  </p:sldMasterIdLst>
  <p:sldIdLst>
    <p:sldId xmlns:r="http://schemas.openxmlformats.org/officeDocument/2006/relationships" id="256" r:id="Rf6684e7176c54be6"/>
    <p:sldId xmlns:r="http://schemas.openxmlformats.org/officeDocument/2006/relationships" id="257" r:id="R1ca83747e5084fd0"/>
    <p:sldId xmlns:r="http://schemas.openxmlformats.org/officeDocument/2006/relationships" id="258" r:id="R69b5941ea47740f0"/>
    <p:sldId xmlns:r="http://schemas.openxmlformats.org/officeDocument/2006/relationships" id="259" r:id="R932e09d5a3b047bb"/>
    <p:sldId xmlns:r="http://schemas.openxmlformats.org/officeDocument/2006/relationships" id="260" r:id="R4c3d971255004f2d"/>
    <p:sldId xmlns:r="http://schemas.openxmlformats.org/officeDocument/2006/relationships" id="261" r:id="Rbdf136e597524d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ea4272d61940b0" /><Relationship Type="http://schemas.openxmlformats.org/officeDocument/2006/relationships/slide" Target="/ppt/slides/slide1.xml" Id="Rf6684e7176c54be6" /><Relationship Type="http://schemas.openxmlformats.org/officeDocument/2006/relationships/slide" Target="/ppt/slides/slide2.xml" Id="R1ca83747e5084fd0" /><Relationship Type="http://schemas.openxmlformats.org/officeDocument/2006/relationships/slide" Target="/ppt/slides/slide3.xml" Id="R69b5941ea47740f0" /><Relationship Type="http://schemas.openxmlformats.org/officeDocument/2006/relationships/slide" Target="/ppt/slides/slide4.xml" Id="R932e09d5a3b047bb" /><Relationship Type="http://schemas.openxmlformats.org/officeDocument/2006/relationships/slide" Target="/ppt/slides/slide5.xml" Id="R4c3d971255004f2d" /><Relationship Type="http://schemas.openxmlformats.org/officeDocument/2006/relationships/slide" Target="/ppt/slides/slide6.xml" Id="Rbdf136e597524d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245f92cb9944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7340edc3e490d" /><Relationship Type="http://schemas.openxmlformats.org/officeDocument/2006/relationships/theme" Target="/ppt/slideMasters/theme/theme1.xml" Id="R4dd71245fe814c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c7340edc3e49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d616b36c44d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78ed134ac4c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4ce0881b34c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e3e063f3347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07278c30e46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869b6e36549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NORE OG UVDAL BRANNKASSE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NORE OG UVDAL BRANNKASSE ble etablert [år] og holder til i Rødberg.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803 186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1 215 793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10 715 664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10 715 664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3630 Rødberg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nore.brannkasse@gmail.com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983 201 156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