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e90c5c0a8d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2c50e5b8ae40f6"/>
  </p:sldMasterIdLst>
  <p:sldIdLst>
    <p:sldId xmlns:r="http://schemas.openxmlformats.org/officeDocument/2006/relationships" id="256" r:id="Rb78bee5ce4f64325"/>
    <p:sldId xmlns:r="http://schemas.openxmlformats.org/officeDocument/2006/relationships" id="257" r:id="Ra7042033361e4049"/>
    <p:sldId xmlns:r="http://schemas.openxmlformats.org/officeDocument/2006/relationships" id="258" r:id="R1a90956be5a94463"/>
    <p:sldId xmlns:r="http://schemas.openxmlformats.org/officeDocument/2006/relationships" id="259" r:id="Ra1bf9db4fb394845"/>
    <p:sldId xmlns:r="http://schemas.openxmlformats.org/officeDocument/2006/relationships" id="260" r:id="Raab2cb5ca19b4332"/>
    <p:sldId xmlns:r="http://schemas.openxmlformats.org/officeDocument/2006/relationships" id="261" r:id="R937f0e9a33ec44e9"/>
    <p:sldId xmlns:r="http://schemas.openxmlformats.org/officeDocument/2006/relationships" id="262" r:id="R05651e49bde14a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c50e5b8ae40f6" /><Relationship Type="http://schemas.openxmlformats.org/officeDocument/2006/relationships/slide" Target="/ppt/slides/slide1.xml" Id="Rb78bee5ce4f64325" /><Relationship Type="http://schemas.openxmlformats.org/officeDocument/2006/relationships/slide" Target="/ppt/slides/slide2.xml" Id="Ra7042033361e4049" /><Relationship Type="http://schemas.openxmlformats.org/officeDocument/2006/relationships/slide" Target="/ppt/slides/slide3.xml" Id="R1a90956be5a94463" /><Relationship Type="http://schemas.openxmlformats.org/officeDocument/2006/relationships/slide" Target="/ppt/slides/slide4.xml" Id="Ra1bf9db4fb394845" /><Relationship Type="http://schemas.openxmlformats.org/officeDocument/2006/relationships/slide" Target="/ppt/slides/slide5.xml" Id="Raab2cb5ca19b4332" /><Relationship Type="http://schemas.openxmlformats.org/officeDocument/2006/relationships/slide" Target="/ppt/slides/slide6.xml" Id="R937f0e9a33ec44e9" /><Relationship Type="http://schemas.openxmlformats.org/officeDocument/2006/relationships/slide" Target="/ppt/slides/slide7.xml" Id="R05651e49bde14a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9a8baf06b4c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bc4a0168e48c3" /><Relationship Type="http://schemas.openxmlformats.org/officeDocument/2006/relationships/theme" Target="/ppt/slideMasters/theme/theme1.xml" Id="Rc9b6b907b2d148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2bc4a0168e48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d486a71674e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5234fda0348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647575afd4c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860b772254b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9aa78ad4f4a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214858cec46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01a25719f4f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REVISJON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1 155 796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1 540 941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RONNY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VOLLESFJORD METTE 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Beers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77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983 230 814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