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c42f2976e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055c7319d4e04"/>
  </p:sldMasterIdLst>
  <p:sldIdLst>
    <p:sldId xmlns:r="http://schemas.openxmlformats.org/officeDocument/2006/relationships" id="256" r:id="R177c30f5fe034645"/>
    <p:sldId xmlns:r="http://schemas.openxmlformats.org/officeDocument/2006/relationships" id="257" r:id="Ra69818cc2d014d2f"/>
    <p:sldId xmlns:r="http://schemas.openxmlformats.org/officeDocument/2006/relationships" id="258" r:id="R101ec1829edf4f24"/>
    <p:sldId xmlns:r="http://schemas.openxmlformats.org/officeDocument/2006/relationships" id="259" r:id="R6145380823494e0f"/>
    <p:sldId xmlns:r="http://schemas.openxmlformats.org/officeDocument/2006/relationships" id="260" r:id="R3bc1c76de8ea42e6"/>
    <p:sldId xmlns:r="http://schemas.openxmlformats.org/officeDocument/2006/relationships" id="261" r:id="R56dcae8beffb44b0"/>
    <p:sldId xmlns:r="http://schemas.openxmlformats.org/officeDocument/2006/relationships" id="262" r:id="R405838b98737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055c7319d4e04" /><Relationship Type="http://schemas.openxmlformats.org/officeDocument/2006/relationships/slide" Target="/ppt/slides/slide1.xml" Id="R177c30f5fe034645" /><Relationship Type="http://schemas.openxmlformats.org/officeDocument/2006/relationships/slide" Target="/ppt/slides/slide2.xml" Id="Ra69818cc2d014d2f" /><Relationship Type="http://schemas.openxmlformats.org/officeDocument/2006/relationships/slide" Target="/ppt/slides/slide3.xml" Id="R101ec1829edf4f24" /><Relationship Type="http://schemas.openxmlformats.org/officeDocument/2006/relationships/slide" Target="/ppt/slides/slide4.xml" Id="R6145380823494e0f" /><Relationship Type="http://schemas.openxmlformats.org/officeDocument/2006/relationships/slide" Target="/ppt/slides/slide5.xml" Id="R3bc1c76de8ea42e6" /><Relationship Type="http://schemas.openxmlformats.org/officeDocument/2006/relationships/slide" Target="/ppt/slides/slide6.xml" Id="R56dcae8beffb44b0" /><Relationship Type="http://schemas.openxmlformats.org/officeDocument/2006/relationships/slide" Target="/ppt/slides/slide7.xml" Id="R405838b98737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ac7da6a38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584ad9a646ae" /><Relationship Type="http://schemas.openxmlformats.org/officeDocument/2006/relationships/theme" Target="/ppt/slideMasters/theme/theme1.xml" Id="R5bab5a7f16fd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b584ad9a6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ed6d18e7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f51582582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2c6af879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971923d6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402b7e6b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0c362319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ac6625e0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HARALD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