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3d7c6dbb7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610cb25fa4968"/>
  </p:sldMasterIdLst>
  <p:sldIdLst>
    <p:sldId xmlns:r="http://schemas.openxmlformats.org/officeDocument/2006/relationships" id="256" r:id="Rca7449f40d67481c"/>
    <p:sldId xmlns:r="http://schemas.openxmlformats.org/officeDocument/2006/relationships" id="257" r:id="R29f1901ac7e9436e"/>
    <p:sldId xmlns:r="http://schemas.openxmlformats.org/officeDocument/2006/relationships" id="258" r:id="Rdefac8565d2b41e1"/>
    <p:sldId xmlns:r="http://schemas.openxmlformats.org/officeDocument/2006/relationships" id="259" r:id="R113457249f294da7"/>
    <p:sldId xmlns:r="http://schemas.openxmlformats.org/officeDocument/2006/relationships" id="260" r:id="R5475fea1004a4d77"/>
    <p:sldId xmlns:r="http://schemas.openxmlformats.org/officeDocument/2006/relationships" id="261" r:id="R51e885d412bd4025"/>
    <p:sldId xmlns:r="http://schemas.openxmlformats.org/officeDocument/2006/relationships" id="262" r:id="R7f4860189db5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610cb25fa4968" /><Relationship Type="http://schemas.openxmlformats.org/officeDocument/2006/relationships/slide" Target="/ppt/slides/slide1.xml" Id="Rca7449f40d67481c" /><Relationship Type="http://schemas.openxmlformats.org/officeDocument/2006/relationships/slide" Target="/ppt/slides/slide2.xml" Id="R29f1901ac7e9436e" /><Relationship Type="http://schemas.openxmlformats.org/officeDocument/2006/relationships/slide" Target="/ppt/slides/slide3.xml" Id="Rdefac8565d2b41e1" /><Relationship Type="http://schemas.openxmlformats.org/officeDocument/2006/relationships/slide" Target="/ppt/slides/slide4.xml" Id="R113457249f294da7" /><Relationship Type="http://schemas.openxmlformats.org/officeDocument/2006/relationships/slide" Target="/ppt/slides/slide5.xml" Id="R5475fea1004a4d77" /><Relationship Type="http://schemas.openxmlformats.org/officeDocument/2006/relationships/slide" Target="/ppt/slides/slide6.xml" Id="R51e885d412bd4025" /><Relationship Type="http://schemas.openxmlformats.org/officeDocument/2006/relationships/slide" Target="/ppt/slides/slide7.xml" Id="R7f4860189db5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7a587fc68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074cc0fd4c1f" /><Relationship Type="http://schemas.openxmlformats.org/officeDocument/2006/relationships/theme" Target="/ppt/slideMasters/theme/theme1.xml" Id="R1bb646571be3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9074cc0fd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85800bdad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f599eac2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09e36237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c0f2614b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5934066f5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3025c431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c95c569a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