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00ad88881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79fdfe2494bc9"/>
  </p:sldMasterIdLst>
  <p:sldIdLst>
    <p:sldId xmlns:r="http://schemas.openxmlformats.org/officeDocument/2006/relationships" id="256" r:id="R0347f5a687414f9c"/>
    <p:sldId xmlns:r="http://schemas.openxmlformats.org/officeDocument/2006/relationships" id="257" r:id="Rd6b062048fb443f5"/>
    <p:sldId xmlns:r="http://schemas.openxmlformats.org/officeDocument/2006/relationships" id="258" r:id="R424437fad3a64685"/>
    <p:sldId xmlns:r="http://schemas.openxmlformats.org/officeDocument/2006/relationships" id="259" r:id="R2ec3143199e94dba"/>
    <p:sldId xmlns:r="http://schemas.openxmlformats.org/officeDocument/2006/relationships" id="260" r:id="R8da8bd0afafa495a"/>
    <p:sldId xmlns:r="http://schemas.openxmlformats.org/officeDocument/2006/relationships" id="261" r:id="R8a61a3e3faba4495"/>
    <p:sldId xmlns:r="http://schemas.openxmlformats.org/officeDocument/2006/relationships" id="262" r:id="R6ea44e9191cd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79fdfe2494bc9" /><Relationship Type="http://schemas.openxmlformats.org/officeDocument/2006/relationships/slide" Target="/ppt/slides/slide1.xml" Id="R0347f5a687414f9c" /><Relationship Type="http://schemas.openxmlformats.org/officeDocument/2006/relationships/slide" Target="/ppt/slides/slide2.xml" Id="Rd6b062048fb443f5" /><Relationship Type="http://schemas.openxmlformats.org/officeDocument/2006/relationships/slide" Target="/ppt/slides/slide3.xml" Id="R424437fad3a64685" /><Relationship Type="http://schemas.openxmlformats.org/officeDocument/2006/relationships/slide" Target="/ppt/slides/slide4.xml" Id="R2ec3143199e94dba" /><Relationship Type="http://schemas.openxmlformats.org/officeDocument/2006/relationships/slide" Target="/ppt/slides/slide5.xml" Id="R8da8bd0afafa495a" /><Relationship Type="http://schemas.openxmlformats.org/officeDocument/2006/relationships/slide" Target="/ppt/slides/slide6.xml" Id="R8a61a3e3faba4495" /><Relationship Type="http://schemas.openxmlformats.org/officeDocument/2006/relationships/slide" Target="/ppt/slides/slide7.xml" Id="R6ea44e9191cd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46b8e894d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b33a47af43a0" /><Relationship Type="http://schemas.openxmlformats.org/officeDocument/2006/relationships/theme" Target="/ppt/slideMasters/theme/theme1.xml" Id="R28d37a24a4bf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fb33a47af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4aa1f3ea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8b3c85b2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29b41cb3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21b9e991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8f4f38a93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9aa95b99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f9a84a28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