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c486381ed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0729414494843"/>
  </p:sldMasterIdLst>
  <p:sldIdLst>
    <p:sldId xmlns:r="http://schemas.openxmlformats.org/officeDocument/2006/relationships" id="256" r:id="R7be37c7d615e498e"/>
    <p:sldId xmlns:r="http://schemas.openxmlformats.org/officeDocument/2006/relationships" id="257" r:id="R52080760db0649bd"/>
    <p:sldId xmlns:r="http://schemas.openxmlformats.org/officeDocument/2006/relationships" id="258" r:id="Rdb21a09161974df7"/>
    <p:sldId xmlns:r="http://schemas.openxmlformats.org/officeDocument/2006/relationships" id="259" r:id="R10e9101fd9b94c80"/>
    <p:sldId xmlns:r="http://schemas.openxmlformats.org/officeDocument/2006/relationships" id="260" r:id="R8b684c744c524e36"/>
    <p:sldId xmlns:r="http://schemas.openxmlformats.org/officeDocument/2006/relationships" id="261" r:id="R3602823835174f42"/>
    <p:sldId xmlns:r="http://schemas.openxmlformats.org/officeDocument/2006/relationships" id="262" r:id="R8b07074a3a4d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0729414494843" /><Relationship Type="http://schemas.openxmlformats.org/officeDocument/2006/relationships/slide" Target="/ppt/slides/slide1.xml" Id="R7be37c7d615e498e" /><Relationship Type="http://schemas.openxmlformats.org/officeDocument/2006/relationships/slide" Target="/ppt/slides/slide2.xml" Id="R52080760db0649bd" /><Relationship Type="http://schemas.openxmlformats.org/officeDocument/2006/relationships/slide" Target="/ppt/slides/slide3.xml" Id="Rdb21a09161974df7" /><Relationship Type="http://schemas.openxmlformats.org/officeDocument/2006/relationships/slide" Target="/ppt/slides/slide4.xml" Id="R10e9101fd9b94c80" /><Relationship Type="http://schemas.openxmlformats.org/officeDocument/2006/relationships/slide" Target="/ppt/slides/slide5.xml" Id="R8b684c744c524e36" /><Relationship Type="http://schemas.openxmlformats.org/officeDocument/2006/relationships/slide" Target="/ppt/slides/slide6.xml" Id="R3602823835174f42" /><Relationship Type="http://schemas.openxmlformats.org/officeDocument/2006/relationships/slide" Target="/ppt/slides/slide7.xml" Id="R8b07074a3a4d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1ca6f4749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e7eb69554122" /><Relationship Type="http://schemas.openxmlformats.org/officeDocument/2006/relationships/theme" Target="/ppt/slideMasters/theme/theme1.xml" Id="R24b978ee2ad0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2e7eb6955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1f6fe445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d334742e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0af4796f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3890e324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a4a609a9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508df3e5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c9abee27342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BERRYKATE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MARTINE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