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f719d46111f475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94edd70fb4543e6"/>
  </p:sldMasterIdLst>
  <p:sldIdLst>
    <p:sldId xmlns:r="http://schemas.openxmlformats.org/officeDocument/2006/relationships" id="256" r:id="Reeab34145acc4801"/>
    <p:sldId xmlns:r="http://schemas.openxmlformats.org/officeDocument/2006/relationships" id="257" r:id="Rbd13c454e2e040ef"/>
    <p:sldId xmlns:r="http://schemas.openxmlformats.org/officeDocument/2006/relationships" id="258" r:id="Reea46dcc01fd46b3"/>
    <p:sldId xmlns:r="http://schemas.openxmlformats.org/officeDocument/2006/relationships" id="259" r:id="Rd074545c61994adf"/>
    <p:sldId xmlns:r="http://schemas.openxmlformats.org/officeDocument/2006/relationships" id="260" r:id="Rd202047a1cb3457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94edd70fb4543e6" /><Relationship Type="http://schemas.openxmlformats.org/officeDocument/2006/relationships/slide" Target="/ppt/slides/slide1.xml" Id="Reeab34145acc4801" /><Relationship Type="http://schemas.openxmlformats.org/officeDocument/2006/relationships/slide" Target="/ppt/slides/slide2.xml" Id="Rbd13c454e2e040ef" /><Relationship Type="http://schemas.openxmlformats.org/officeDocument/2006/relationships/slide" Target="/ppt/slides/slide3.xml" Id="Reea46dcc01fd46b3" /><Relationship Type="http://schemas.openxmlformats.org/officeDocument/2006/relationships/slide" Target="/ppt/slides/slide4.xml" Id="Rd074545c61994adf" /><Relationship Type="http://schemas.openxmlformats.org/officeDocument/2006/relationships/slide" Target="/ppt/slides/slide5.xml" Id="Rd202047a1cb3457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f678f454b08464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04379e98724d35" /><Relationship Type="http://schemas.openxmlformats.org/officeDocument/2006/relationships/theme" Target="/ppt/slideMasters/theme/theme1.xml" Id="Rf59bb5c3046e4b5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804379e98724d3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57e0a0f8814c3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1c0ffa432e49f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38b041d8ac444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6197f1aa114a2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3b33f44b774fd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VERDIPAPIRFONDET EIKA EGENKAPITALBEVIS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EIKA EGENKAPITALBEVIS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EIKA EGENKAPITALBEVIS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EIKA EGENKAPITALBEVIS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EIKA EGENKAPITALBEVIS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EIKA EGENKAPITALBEVIS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Eika Kapitalforvaltning AS, Parkveien 61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87 81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983 783 880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EIKA EGENKAPITALBEVIS</a:t>
            </a:r>
          </a:p>
        </p:txBody>
      </p:sp>
    </p:spTree>
  </p:cSld>
  <p:clrMapOvr>
    <a:masterClrMapping xmlns:a="http://schemas.openxmlformats.org/drawingml/2006/main"/>
  </p:clrMapOvr>
</p:sld>
</file>