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b8754c259d40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7b6f656dc84693"/>
  </p:sldMasterIdLst>
  <p:sldIdLst>
    <p:sldId xmlns:r="http://schemas.openxmlformats.org/officeDocument/2006/relationships" id="256" r:id="R765f2ddfc2a64ff6"/>
    <p:sldId xmlns:r="http://schemas.openxmlformats.org/officeDocument/2006/relationships" id="257" r:id="R7864a14960f14829"/>
    <p:sldId xmlns:r="http://schemas.openxmlformats.org/officeDocument/2006/relationships" id="258" r:id="Rf1e977f25b364e0d"/>
    <p:sldId xmlns:r="http://schemas.openxmlformats.org/officeDocument/2006/relationships" id="259" r:id="R690390b3e8144e97"/>
    <p:sldId xmlns:r="http://schemas.openxmlformats.org/officeDocument/2006/relationships" id="260" r:id="R838988e8f4954869"/>
    <p:sldId xmlns:r="http://schemas.openxmlformats.org/officeDocument/2006/relationships" id="261" r:id="R5579374bf36d4ce6"/>
    <p:sldId xmlns:r="http://schemas.openxmlformats.org/officeDocument/2006/relationships" id="262" r:id="Rebcdddc0f03749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7b6f656dc84693" /><Relationship Type="http://schemas.openxmlformats.org/officeDocument/2006/relationships/slide" Target="/ppt/slides/slide1.xml" Id="R765f2ddfc2a64ff6" /><Relationship Type="http://schemas.openxmlformats.org/officeDocument/2006/relationships/slide" Target="/ppt/slides/slide2.xml" Id="R7864a14960f14829" /><Relationship Type="http://schemas.openxmlformats.org/officeDocument/2006/relationships/slide" Target="/ppt/slides/slide3.xml" Id="Rf1e977f25b364e0d" /><Relationship Type="http://schemas.openxmlformats.org/officeDocument/2006/relationships/slide" Target="/ppt/slides/slide4.xml" Id="R690390b3e8144e97" /><Relationship Type="http://schemas.openxmlformats.org/officeDocument/2006/relationships/slide" Target="/ppt/slides/slide5.xml" Id="R838988e8f4954869" /><Relationship Type="http://schemas.openxmlformats.org/officeDocument/2006/relationships/slide" Target="/ppt/slides/slide6.xml" Id="R5579374bf36d4ce6" /><Relationship Type="http://schemas.openxmlformats.org/officeDocument/2006/relationships/slide" Target="/ppt/slides/slide7.xml" Id="Rebcdddc0f03749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81bc76c07440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717c6144442ed" /><Relationship Type="http://schemas.openxmlformats.org/officeDocument/2006/relationships/theme" Target="/ppt/slideMasters/theme/theme1.xml" Id="R05c7145ac47a43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2717c6144442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9ba97986946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dee4abf3e4e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7009f42ec42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946e9a64041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02f09dbbf41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0e43d947345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ff570612545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BRC.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BRC.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−1 059 184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124 037 191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128 974 376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133 169 676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ARNFRED LENNART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Årosveien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alb@brc.as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983 842 321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