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1364ac976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cd0047b29480c"/>
  </p:sldMasterIdLst>
  <p:sldIdLst>
    <p:sldId xmlns:r="http://schemas.openxmlformats.org/officeDocument/2006/relationships" id="256" r:id="Rd75602724d574782"/>
    <p:sldId xmlns:r="http://schemas.openxmlformats.org/officeDocument/2006/relationships" id="257" r:id="R5a3aeb8d81614c6d"/>
    <p:sldId xmlns:r="http://schemas.openxmlformats.org/officeDocument/2006/relationships" id="258" r:id="R0195f865303249c9"/>
    <p:sldId xmlns:r="http://schemas.openxmlformats.org/officeDocument/2006/relationships" id="259" r:id="Rbdecc9caf322433e"/>
    <p:sldId xmlns:r="http://schemas.openxmlformats.org/officeDocument/2006/relationships" id="260" r:id="R5989f74138b94607"/>
    <p:sldId xmlns:r="http://schemas.openxmlformats.org/officeDocument/2006/relationships" id="261" r:id="Rb3c2eb294e42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cd0047b29480c" /><Relationship Type="http://schemas.openxmlformats.org/officeDocument/2006/relationships/slide" Target="/ppt/slides/slide1.xml" Id="Rd75602724d574782" /><Relationship Type="http://schemas.openxmlformats.org/officeDocument/2006/relationships/slide" Target="/ppt/slides/slide2.xml" Id="R5a3aeb8d81614c6d" /><Relationship Type="http://schemas.openxmlformats.org/officeDocument/2006/relationships/slide" Target="/ppt/slides/slide3.xml" Id="R0195f865303249c9" /><Relationship Type="http://schemas.openxmlformats.org/officeDocument/2006/relationships/slide" Target="/ppt/slides/slide4.xml" Id="Rbdecc9caf322433e" /><Relationship Type="http://schemas.openxmlformats.org/officeDocument/2006/relationships/slide" Target="/ppt/slides/slide5.xml" Id="R5989f74138b94607" /><Relationship Type="http://schemas.openxmlformats.org/officeDocument/2006/relationships/slide" Target="/ppt/slides/slide6.xml" Id="Rb3c2eb294e42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b22f17bb3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f8340327486d" /><Relationship Type="http://schemas.openxmlformats.org/officeDocument/2006/relationships/theme" Target="/ppt/slideMasters/theme/theme1.xml" Id="Reddad008d191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8f8340327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61a583f12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09befbe29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7af7b53cf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2690f04a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ca7f1de69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2d7f482b2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